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16"/>
  </p:handoutMasterIdLst>
  <p:sldIdLst>
    <p:sldId id="293" r:id="rId4"/>
    <p:sldId id="257" r:id="rId6"/>
    <p:sldId id="370" r:id="rId7"/>
    <p:sldId id="259" r:id="rId8"/>
    <p:sldId id="262" r:id="rId9"/>
    <p:sldId id="383" r:id="rId10"/>
    <p:sldId id="282" r:id="rId11"/>
    <p:sldId id="393" r:id="rId12"/>
    <p:sldId id="394" r:id="rId13"/>
    <p:sldId id="395" r:id="rId14"/>
    <p:sldId id="384" r:id="rId15"/>
  </p:sldIdLst>
  <p:sldSz cx="9903460" cy="6858000" type="A4"/>
  <p:notesSz cx="6858000" cy="9144000"/>
  <p:custDataLst>
    <p:tags r:id="rId20"/>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userDrawn="1">
          <p15:clr>
            <a:srgbClr val="A4A3A4"/>
          </p15:clr>
        </p15:guide>
        <p15:guide id="2" pos="31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D86"/>
    <a:srgbClr val="2F8ACC"/>
    <a:srgbClr val="0170C1"/>
    <a:srgbClr val="282828"/>
    <a:srgbClr val="605D5C"/>
    <a:srgbClr val="BFBFBF"/>
    <a:srgbClr val="7F7F7F"/>
    <a:srgbClr val="1E1E1D"/>
    <a:srgbClr val="000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75" d="100"/>
          <a:sy n="75" d="100"/>
        </p:scale>
        <p:origin x="2670" y="1236"/>
      </p:cViewPr>
      <p:guideLst>
        <p:guide orient="horz" pos="2198"/>
        <p:guide pos="31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45.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94095-B9DE-47E2-8F54-741ABD2B7EB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00690" y="1143000"/>
            <a:ext cx="445662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86922-6206-4073-B85C-2DAD37A77C2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686922-6206-4073-B85C-2DAD37A77C2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686922-6206-4073-B85C-2DAD37A77C2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686922-6206-4073-B85C-2DAD37A77C2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686922-6206-4073-B85C-2DAD37A77C2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686922-6206-4073-B85C-2DAD37A77C2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686922-6206-4073-B85C-2DAD37A77C2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4.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5.png"/><Relationship Id="rId2" Type="http://schemas.openxmlformats.org/officeDocument/2006/relationships/tags" Target="../tags/tag7.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8.png"/><Relationship Id="rId5" Type="http://schemas.openxmlformats.org/officeDocument/2006/relationships/tags" Target="../tags/tag15.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7.png"/><Relationship Id="rId2" Type="http://schemas.openxmlformats.org/officeDocument/2006/relationships/tags" Target="../tags/tag14.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23.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5.png"/><Relationship Id="rId2" Type="http://schemas.openxmlformats.org/officeDocument/2006/relationships/tags" Target="../tags/tag22.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3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5.png"/><Relationship Id="rId2" Type="http://schemas.openxmlformats.org/officeDocument/2006/relationships/tags" Target="../tags/tag3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image" Target="file:///C:\Users\1V994W2\PycharmProjects\PPT_Background_Generation/pic_temp/0_pic_quater_right_down.png" TargetMode="External"/><Relationship Id="rId7" Type="http://schemas.openxmlformats.org/officeDocument/2006/relationships/image" Target="../media/image5.png"/><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image" Target="file:///C:\Users\1V994W2\Documents\Tencent%20Files\574576071\FileRecv\&#25340;&#35013;&#32032;&#26448;\20191224&#24050;&#25286;&#32032;&#26448;%20&#21512;&#24182;&#25552;&#20132;\\7\subject_holdleft_97,170,215_0_staid_full_0.png" TargetMode="External"/><Relationship Id="rId3" Type="http://schemas.openxmlformats.org/officeDocument/2006/relationships/image" Target="../media/image9.png"/><Relationship Id="rId2" Type="http://schemas.openxmlformats.org/officeDocument/2006/relationships/tags" Target="../tags/tag40.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51.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5.png"/><Relationship Id="rId2" Type="http://schemas.openxmlformats.org/officeDocument/2006/relationships/tags" Target="../tags/tag50.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59.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5.png"/><Relationship Id="rId2" Type="http://schemas.openxmlformats.org/officeDocument/2006/relationships/tags" Target="../tags/tag58.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66.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5.png"/><Relationship Id="rId2" Type="http://schemas.openxmlformats.org/officeDocument/2006/relationships/tags" Target="../tags/tag65.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4.png"/><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6.png"/><Relationship Id="rId5" Type="http://schemas.openxmlformats.org/officeDocument/2006/relationships/tags" Target="../tags/tag78.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5.png"/><Relationship Id="rId2" Type="http://schemas.openxmlformats.org/officeDocument/2006/relationships/tags" Target="../tags/tag77.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6.png"/><Relationship Id="rId6" Type="http://schemas.openxmlformats.org/officeDocument/2006/relationships/tags" Target="../tags/tag85.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5.png"/><Relationship Id="rId3" Type="http://schemas.openxmlformats.org/officeDocument/2006/relationships/tags" Target="../tags/tag84.xml"/><Relationship Id="rId2" Type="http://schemas.openxmlformats.org/officeDocument/2006/relationships/tags" Target="../tags/tag83.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5.png"/><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6.png"/><Relationship Id="rId6" Type="http://schemas.openxmlformats.org/officeDocument/2006/relationships/tags" Target="../tags/tag101.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5.png"/><Relationship Id="rId3" Type="http://schemas.openxmlformats.org/officeDocument/2006/relationships/tags" Target="../tags/tag100.xml"/><Relationship Id="rId2" Type="http://schemas.openxmlformats.org/officeDocument/2006/relationships/tags" Target="../tags/tag99.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6.png"/><Relationship Id="rId6" Type="http://schemas.openxmlformats.org/officeDocument/2006/relationships/tags" Target="../tags/tag11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5.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6.png"/><Relationship Id="rId6" Type="http://schemas.openxmlformats.org/officeDocument/2006/relationships/tags" Target="../tags/tag11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5.png"/><Relationship Id="rId3" Type="http://schemas.openxmlformats.org/officeDocument/2006/relationships/tags" Target="../tags/tag118.xml"/><Relationship Id="rId2" Type="http://schemas.openxmlformats.org/officeDocument/2006/relationships/tags" Target="../tags/tag117.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6.png"/><Relationship Id="rId6" Type="http://schemas.openxmlformats.org/officeDocument/2006/relationships/tags" Target="../tags/tag13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5.png"/><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7950" y="1122363"/>
            <a:ext cx="74277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237950" y="3602037"/>
            <a:ext cx="7427700" cy="1655763"/>
          </a:xfrm>
          <a:prstGeom prst="rect">
            <a:avLst/>
          </a:prstGeom>
        </p:spPr>
        <p:txBody>
          <a:bodyPr/>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5" name="页脚占位符 4"/>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spTree>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80873" y="365125"/>
            <a:ext cx="8541855"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80873" y="1825625"/>
            <a:ext cx="8541855" cy="4351339"/>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5" name="页脚占位符 4"/>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spTree>
  </p:cSld>
  <p:clrMapOvr>
    <a:masterClrMapping/>
  </p:clrMapOvr>
  <p:transition spd="slow"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7264" y="365125"/>
            <a:ext cx="2135464" cy="5811839"/>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80873" y="365125"/>
            <a:ext cx="6282596" cy="5811839"/>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5" name="页脚占位符 4"/>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spTree>
  </p:cSld>
  <p:clrMapOvr>
    <a:masterClrMapping/>
  </p:clrMapOvr>
  <p:transition spd="slow"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组合 3"/>
          <p:cNvGrpSpPr/>
          <p:nvPr userDrawn="1"/>
        </p:nvGrpSpPr>
        <p:grpSpPr>
          <a:xfrm>
            <a:off x="5081600" y="444600"/>
            <a:ext cx="3041601" cy="768085"/>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TextBox 2"/>
            <p:cNvSpPr txBox="1"/>
            <p:nvPr userDrawn="1"/>
          </p:nvSpPr>
          <p:spPr>
            <a:xfrm>
              <a:off x="563500" y="442761"/>
              <a:ext cx="2279518" cy="299085"/>
            </a:xfrm>
            <a:prstGeom prst="rect">
              <a:avLst/>
            </a:prstGeom>
            <a:noFill/>
          </p:spPr>
          <p:txBody>
            <a:bodyPr wrap="none" rtlCol="0">
              <a:spAutoFit/>
            </a:bodyPr>
            <a:lstStyle/>
            <a:p>
              <a:r>
                <a:rPr lang="zh-CN" altLang="en-US" sz="2000" dirty="0">
                  <a:solidFill>
                    <a:schemeClr val="accent5"/>
                  </a:solidFill>
                  <a:effectLst/>
                  <a:latin typeface="方正准圆简体" panose="02010601030101010101" pitchFamily="2" charset="-122"/>
                  <a:ea typeface="方正准圆简体" panose="02010601030101010101" pitchFamily="2" charset="-122"/>
                </a:rPr>
                <a:t>时尚微立体图表合集</a:t>
              </a:r>
              <a:endParaRPr lang="zh-CN" altLang="en-US" sz="2000" dirty="0">
                <a:solidFill>
                  <a:schemeClr val="accent5"/>
                </a:solidFill>
                <a:effectLst/>
                <a:latin typeface="方正准圆简体" panose="02010601030101010101" pitchFamily="2" charset="-122"/>
                <a:ea typeface="方正准圆简体" panose="02010601030101010101" pitchFamily="2" charset="-122"/>
              </a:endParaRPr>
            </a:p>
          </p:txBody>
        </p:sp>
      </p:grpSp>
      <p:cxnSp>
        <p:nvCxnSpPr>
          <p:cNvPr id="6" name="直接连接符 5"/>
          <p:cNvCxnSpPr/>
          <p:nvPr userDrawn="1"/>
        </p:nvCxnSpPr>
        <p:spPr>
          <a:xfrm flipH="1">
            <a:off x="-137550" y="828643"/>
            <a:ext cx="517188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8129205" y="828643"/>
            <a:ext cx="517188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59" y="-108679"/>
            <a:ext cx="18449095" cy="12780743"/>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7323" y="15566393"/>
            <a:ext cx="18328537" cy="12476480"/>
          </a:xfrm>
          <a:prstGeom prst="rect">
            <a:avLst/>
          </a:prstGeom>
        </p:spPr>
      </p:pic>
      <p:pic>
        <p:nvPicPr>
          <p:cNvPr id="3" name="虚点"/>
          <p:cNvPicPr>
            <a:picLocks noChangeAspect="1"/>
          </p:cNvPicPr>
          <p:nvPr userDrawn="1"/>
        </p:nvPicPr>
        <p:blipFill>
          <a:blip r:embed="rId4"/>
          <a:stretch>
            <a:fillRect/>
          </a:stretch>
        </p:blipFill>
        <p:spPr>
          <a:xfrm>
            <a:off x="-7553987" y="-859029"/>
            <a:ext cx="15616423" cy="18808879"/>
          </a:xfrm>
          <a:prstGeom prst="rect">
            <a:avLst/>
          </a:prstGeom>
        </p:spPr>
      </p:pic>
      <p:grpSp>
        <p:nvGrpSpPr>
          <p:cNvPr id="5" name="实点"/>
          <p:cNvGrpSpPr/>
          <p:nvPr userDrawn="1"/>
        </p:nvGrpSpPr>
        <p:grpSpPr>
          <a:xfrm>
            <a:off x="936138" y="-7896632"/>
            <a:ext cx="13628425" cy="15538631"/>
            <a:chOff x="-1112838" y="-6292080"/>
            <a:chExt cx="14425613" cy="13360401"/>
          </a:xfrm>
          <a:solidFill>
            <a:schemeClr val="accent5">
              <a:alpha val="91000"/>
            </a:schemeClr>
          </a:solidFill>
        </p:grpSpPr>
        <p:sp>
          <p:nvSpPr>
            <p:cNvPr id="7" name="Oval 5"/>
            <p:cNvSpPr>
              <a:spLocks noChangeArrowheads="1"/>
            </p:cNvSpPr>
            <p:nvPr/>
          </p:nvSpPr>
          <p:spPr bwMode="auto">
            <a:xfrm>
              <a:off x="531812" y="154758"/>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 name="Oval 6"/>
            <p:cNvSpPr>
              <a:spLocks noChangeArrowheads="1"/>
            </p:cNvSpPr>
            <p:nvPr/>
          </p:nvSpPr>
          <p:spPr bwMode="auto">
            <a:xfrm>
              <a:off x="325437" y="-5088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 name="Oval 7"/>
            <p:cNvSpPr>
              <a:spLocks noChangeArrowheads="1"/>
            </p:cNvSpPr>
            <p:nvPr/>
          </p:nvSpPr>
          <p:spPr bwMode="auto">
            <a:xfrm>
              <a:off x="163512" y="-1086667"/>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 name="Oval 8"/>
            <p:cNvSpPr>
              <a:spLocks noChangeArrowheads="1"/>
            </p:cNvSpPr>
            <p:nvPr/>
          </p:nvSpPr>
          <p:spPr bwMode="auto">
            <a:xfrm>
              <a:off x="531812" y="-1815330"/>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 name="Oval 9"/>
            <p:cNvSpPr>
              <a:spLocks noChangeArrowheads="1"/>
            </p:cNvSpPr>
            <p:nvPr/>
          </p:nvSpPr>
          <p:spPr bwMode="auto">
            <a:xfrm>
              <a:off x="-496888" y="-14359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 name="Oval 10"/>
            <p:cNvSpPr>
              <a:spLocks noChangeArrowheads="1"/>
            </p:cNvSpPr>
            <p:nvPr/>
          </p:nvSpPr>
          <p:spPr bwMode="auto">
            <a:xfrm>
              <a:off x="-901700" y="-1320030"/>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 name="Oval 11"/>
            <p:cNvSpPr>
              <a:spLocks noChangeArrowheads="1"/>
            </p:cNvSpPr>
            <p:nvPr/>
          </p:nvSpPr>
          <p:spPr bwMode="auto">
            <a:xfrm>
              <a:off x="-1074738" y="-1056505"/>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 name="Oval 12"/>
            <p:cNvSpPr>
              <a:spLocks noChangeArrowheads="1"/>
            </p:cNvSpPr>
            <p:nvPr/>
          </p:nvSpPr>
          <p:spPr bwMode="auto">
            <a:xfrm>
              <a:off x="-865188" y="-508817"/>
              <a:ext cx="87313"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 name="Oval 13"/>
            <p:cNvSpPr>
              <a:spLocks noChangeArrowheads="1"/>
            </p:cNvSpPr>
            <p:nvPr/>
          </p:nvSpPr>
          <p:spPr bwMode="auto">
            <a:xfrm>
              <a:off x="-692150" y="-550092"/>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 name="Oval 14"/>
            <p:cNvSpPr>
              <a:spLocks noChangeArrowheads="1"/>
            </p:cNvSpPr>
            <p:nvPr/>
          </p:nvSpPr>
          <p:spPr bwMode="auto">
            <a:xfrm>
              <a:off x="-650875" y="-929505"/>
              <a:ext cx="44450" cy="460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 name="Oval 15"/>
            <p:cNvSpPr>
              <a:spLocks noChangeArrowheads="1"/>
            </p:cNvSpPr>
            <p:nvPr/>
          </p:nvSpPr>
          <p:spPr bwMode="auto">
            <a:xfrm>
              <a:off x="-460375" y="354783"/>
              <a:ext cx="38100"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8" name="Oval 16"/>
            <p:cNvSpPr>
              <a:spLocks noChangeArrowheads="1"/>
            </p:cNvSpPr>
            <p:nvPr/>
          </p:nvSpPr>
          <p:spPr bwMode="auto">
            <a:xfrm>
              <a:off x="-238125" y="267470"/>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9" name="Oval 17"/>
            <p:cNvSpPr>
              <a:spLocks noChangeArrowheads="1"/>
            </p:cNvSpPr>
            <p:nvPr/>
          </p:nvSpPr>
          <p:spPr bwMode="auto">
            <a:xfrm>
              <a:off x="-1112838" y="373833"/>
              <a:ext cx="68263"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0" name="Oval 18"/>
            <p:cNvSpPr>
              <a:spLocks noChangeArrowheads="1"/>
            </p:cNvSpPr>
            <p:nvPr/>
          </p:nvSpPr>
          <p:spPr bwMode="auto">
            <a:xfrm>
              <a:off x="301625" y="965970"/>
              <a:ext cx="60325"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1" name="Oval 19"/>
            <p:cNvSpPr>
              <a:spLocks noChangeArrowheads="1"/>
            </p:cNvSpPr>
            <p:nvPr/>
          </p:nvSpPr>
          <p:spPr bwMode="auto">
            <a:xfrm>
              <a:off x="-163513" y="113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2" name="Oval 20"/>
            <p:cNvSpPr>
              <a:spLocks noChangeArrowheads="1"/>
            </p:cNvSpPr>
            <p:nvPr/>
          </p:nvSpPr>
          <p:spPr bwMode="auto">
            <a:xfrm>
              <a:off x="-238125" y="-234180"/>
              <a:ext cx="101600"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3" name="Oval 21"/>
            <p:cNvSpPr>
              <a:spLocks noChangeArrowheads="1"/>
            </p:cNvSpPr>
            <p:nvPr/>
          </p:nvSpPr>
          <p:spPr bwMode="auto">
            <a:xfrm>
              <a:off x="-673100" y="804045"/>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4" name="Oval 22"/>
            <p:cNvSpPr>
              <a:spLocks noChangeArrowheads="1"/>
            </p:cNvSpPr>
            <p:nvPr/>
          </p:nvSpPr>
          <p:spPr bwMode="auto">
            <a:xfrm>
              <a:off x="-219075" y="1307283"/>
              <a:ext cx="47625"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5" name="Oval 23"/>
            <p:cNvSpPr>
              <a:spLocks noChangeArrowheads="1"/>
            </p:cNvSpPr>
            <p:nvPr/>
          </p:nvSpPr>
          <p:spPr bwMode="auto">
            <a:xfrm>
              <a:off x="-331788" y="1513658"/>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6" name="Oval 24"/>
            <p:cNvSpPr>
              <a:spLocks noChangeArrowheads="1"/>
            </p:cNvSpPr>
            <p:nvPr/>
          </p:nvSpPr>
          <p:spPr bwMode="auto">
            <a:xfrm>
              <a:off x="-80963" y="1562870"/>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7" name="Oval 25"/>
            <p:cNvSpPr>
              <a:spLocks noChangeArrowheads="1"/>
            </p:cNvSpPr>
            <p:nvPr/>
          </p:nvSpPr>
          <p:spPr bwMode="auto">
            <a:xfrm>
              <a:off x="271462" y="1604145"/>
              <a:ext cx="603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8" name="Oval 26"/>
            <p:cNvSpPr>
              <a:spLocks noChangeArrowheads="1"/>
            </p:cNvSpPr>
            <p:nvPr/>
          </p:nvSpPr>
          <p:spPr bwMode="auto">
            <a:xfrm>
              <a:off x="-384175" y="178829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9" name="Oval 27"/>
            <p:cNvSpPr>
              <a:spLocks noChangeArrowheads="1"/>
            </p:cNvSpPr>
            <p:nvPr/>
          </p:nvSpPr>
          <p:spPr bwMode="auto">
            <a:xfrm>
              <a:off x="-508000" y="1870845"/>
              <a:ext cx="66675"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0" name="Oval 28"/>
            <p:cNvSpPr>
              <a:spLocks noChangeArrowheads="1"/>
            </p:cNvSpPr>
            <p:nvPr/>
          </p:nvSpPr>
          <p:spPr bwMode="auto">
            <a:xfrm>
              <a:off x="-688975" y="2002608"/>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1" name="Oval 29"/>
            <p:cNvSpPr>
              <a:spLocks noChangeArrowheads="1"/>
            </p:cNvSpPr>
            <p:nvPr/>
          </p:nvSpPr>
          <p:spPr bwMode="auto">
            <a:xfrm>
              <a:off x="-279400" y="2421708"/>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2" name="Oval 30"/>
            <p:cNvSpPr>
              <a:spLocks noChangeArrowheads="1"/>
            </p:cNvSpPr>
            <p:nvPr/>
          </p:nvSpPr>
          <p:spPr bwMode="auto">
            <a:xfrm>
              <a:off x="-122238" y="24740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3" name="Oval 31"/>
            <p:cNvSpPr>
              <a:spLocks noChangeArrowheads="1"/>
            </p:cNvSpPr>
            <p:nvPr/>
          </p:nvSpPr>
          <p:spPr bwMode="auto">
            <a:xfrm>
              <a:off x="-58738" y="2421708"/>
              <a:ext cx="26988"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4" name="Oval 32"/>
            <p:cNvSpPr>
              <a:spLocks noChangeArrowheads="1"/>
            </p:cNvSpPr>
            <p:nvPr/>
          </p:nvSpPr>
          <p:spPr bwMode="auto">
            <a:xfrm>
              <a:off x="188912" y="26630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5" name="Oval 33"/>
            <p:cNvSpPr>
              <a:spLocks noChangeArrowheads="1"/>
            </p:cNvSpPr>
            <p:nvPr/>
          </p:nvSpPr>
          <p:spPr bwMode="auto">
            <a:xfrm>
              <a:off x="-508000" y="283445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6" name="Oval 34"/>
            <p:cNvSpPr>
              <a:spLocks noChangeArrowheads="1"/>
            </p:cNvSpPr>
            <p:nvPr/>
          </p:nvSpPr>
          <p:spPr bwMode="auto">
            <a:xfrm>
              <a:off x="-279400" y="2834458"/>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7" name="Oval 35"/>
            <p:cNvSpPr>
              <a:spLocks noChangeArrowheads="1"/>
            </p:cNvSpPr>
            <p:nvPr/>
          </p:nvSpPr>
          <p:spPr bwMode="auto">
            <a:xfrm>
              <a:off x="-141288" y="2775720"/>
              <a:ext cx="60325" cy="587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8" name="Oval 36"/>
            <p:cNvSpPr>
              <a:spLocks noChangeArrowheads="1"/>
            </p:cNvSpPr>
            <p:nvPr/>
          </p:nvSpPr>
          <p:spPr bwMode="auto">
            <a:xfrm>
              <a:off x="-141288" y="3401195"/>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9" name="Oval 37"/>
            <p:cNvSpPr>
              <a:spLocks noChangeArrowheads="1"/>
            </p:cNvSpPr>
            <p:nvPr/>
          </p:nvSpPr>
          <p:spPr bwMode="auto">
            <a:xfrm>
              <a:off x="658812" y="3431358"/>
              <a:ext cx="66675"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0" name="Oval 38"/>
            <p:cNvSpPr>
              <a:spLocks noChangeArrowheads="1"/>
            </p:cNvSpPr>
            <p:nvPr/>
          </p:nvSpPr>
          <p:spPr bwMode="auto">
            <a:xfrm>
              <a:off x="-298450" y="3912370"/>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1" name="Oval 39"/>
            <p:cNvSpPr>
              <a:spLocks noChangeArrowheads="1"/>
            </p:cNvSpPr>
            <p:nvPr/>
          </p:nvSpPr>
          <p:spPr bwMode="auto">
            <a:xfrm>
              <a:off x="1008062" y="4291783"/>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2" name="Oval 40"/>
            <p:cNvSpPr>
              <a:spLocks noChangeArrowheads="1"/>
            </p:cNvSpPr>
            <p:nvPr/>
          </p:nvSpPr>
          <p:spPr bwMode="auto">
            <a:xfrm>
              <a:off x="1412875" y="4137795"/>
              <a:ext cx="82550"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3" name="Oval 41"/>
            <p:cNvSpPr>
              <a:spLocks noChangeArrowheads="1"/>
            </p:cNvSpPr>
            <p:nvPr/>
          </p:nvSpPr>
          <p:spPr bwMode="auto">
            <a:xfrm>
              <a:off x="981075" y="48093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4" name="Oval 42"/>
            <p:cNvSpPr>
              <a:spLocks noChangeArrowheads="1"/>
            </p:cNvSpPr>
            <p:nvPr/>
          </p:nvSpPr>
          <p:spPr bwMode="auto">
            <a:xfrm>
              <a:off x="846137" y="48474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5" name="Oval 43"/>
            <p:cNvSpPr>
              <a:spLocks noChangeArrowheads="1"/>
            </p:cNvSpPr>
            <p:nvPr/>
          </p:nvSpPr>
          <p:spPr bwMode="auto">
            <a:xfrm>
              <a:off x="-80963" y="4569595"/>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6" name="Oval 44"/>
            <p:cNvSpPr>
              <a:spLocks noChangeArrowheads="1"/>
            </p:cNvSpPr>
            <p:nvPr/>
          </p:nvSpPr>
          <p:spPr bwMode="auto">
            <a:xfrm>
              <a:off x="-331788" y="3326583"/>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7" name="Oval 45"/>
            <p:cNvSpPr>
              <a:spLocks noChangeArrowheads="1"/>
            </p:cNvSpPr>
            <p:nvPr/>
          </p:nvSpPr>
          <p:spPr bwMode="auto">
            <a:xfrm>
              <a:off x="1346200" y="46219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8" name="Oval 46"/>
            <p:cNvSpPr>
              <a:spLocks noChangeArrowheads="1"/>
            </p:cNvSpPr>
            <p:nvPr/>
          </p:nvSpPr>
          <p:spPr bwMode="auto">
            <a:xfrm>
              <a:off x="2089150" y="4594995"/>
              <a:ext cx="74613"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9" name="Oval 47"/>
            <p:cNvSpPr>
              <a:spLocks noChangeArrowheads="1"/>
            </p:cNvSpPr>
            <p:nvPr/>
          </p:nvSpPr>
          <p:spPr bwMode="auto">
            <a:xfrm>
              <a:off x="2643187" y="4941070"/>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0" name="Oval 48"/>
            <p:cNvSpPr>
              <a:spLocks noChangeArrowheads="1"/>
            </p:cNvSpPr>
            <p:nvPr/>
          </p:nvSpPr>
          <p:spPr bwMode="auto">
            <a:xfrm>
              <a:off x="2921000" y="5109345"/>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1" name="Oval 49"/>
            <p:cNvSpPr>
              <a:spLocks noChangeArrowheads="1"/>
            </p:cNvSpPr>
            <p:nvPr/>
          </p:nvSpPr>
          <p:spPr bwMode="auto">
            <a:xfrm>
              <a:off x="3382962" y="6209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2" name="Oval 50"/>
            <p:cNvSpPr>
              <a:spLocks noChangeArrowheads="1"/>
            </p:cNvSpPr>
            <p:nvPr/>
          </p:nvSpPr>
          <p:spPr bwMode="auto">
            <a:xfrm>
              <a:off x="3646487" y="6250758"/>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3" name="Oval 51"/>
            <p:cNvSpPr>
              <a:spLocks noChangeArrowheads="1"/>
            </p:cNvSpPr>
            <p:nvPr/>
          </p:nvSpPr>
          <p:spPr bwMode="auto">
            <a:xfrm>
              <a:off x="3968750" y="614122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4" name="Oval 52"/>
            <p:cNvSpPr>
              <a:spLocks noChangeArrowheads="1"/>
            </p:cNvSpPr>
            <p:nvPr/>
          </p:nvSpPr>
          <p:spPr bwMode="auto">
            <a:xfrm>
              <a:off x="3968750" y="6288858"/>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5" name="Oval 53"/>
            <p:cNvSpPr>
              <a:spLocks noChangeArrowheads="1"/>
            </p:cNvSpPr>
            <p:nvPr/>
          </p:nvSpPr>
          <p:spPr bwMode="auto">
            <a:xfrm>
              <a:off x="4378325" y="6141220"/>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6" name="Oval 54"/>
            <p:cNvSpPr>
              <a:spLocks noChangeArrowheads="1"/>
            </p:cNvSpPr>
            <p:nvPr/>
          </p:nvSpPr>
          <p:spPr bwMode="auto">
            <a:xfrm>
              <a:off x="4411662" y="5879283"/>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7" name="Oval 55"/>
            <p:cNvSpPr>
              <a:spLocks noChangeArrowheads="1"/>
            </p:cNvSpPr>
            <p:nvPr/>
          </p:nvSpPr>
          <p:spPr bwMode="auto">
            <a:xfrm>
              <a:off x="4557712" y="617614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8" name="Oval 56"/>
            <p:cNvSpPr>
              <a:spLocks noChangeArrowheads="1"/>
            </p:cNvSpPr>
            <p:nvPr/>
          </p:nvSpPr>
          <p:spPr bwMode="auto">
            <a:xfrm>
              <a:off x="4821237" y="6176145"/>
              <a:ext cx="107950" cy="112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9" name="Oval 57"/>
            <p:cNvSpPr>
              <a:spLocks noChangeArrowheads="1"/>
            </p:cNvSpPr>
            <p:nvPr/>
          </p:nvSpPr>
          <p:spPr bwMode="auto">
            <a:xfrm>
              <a:off x="4978400" y="6107883"/>
              <a:ext cx="71438"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0" name="Oval 58"/>
            <p:cNvSpPr>
              <a:spLocks noChangeArrowheads="1"/>
            </p:cNvSpPr>
            <p:nvPr/>
          </p:nvSpPr>
          <p:spPr bwMode="auto">
            <a:xfrm>
              <a:off x="4903787" y="680638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1" name="Oval 59"/>
            <p:cNvSpPr>
              <a:spLocks noChangeArrowheads="1"/>
            </p:cNvSpPr>
            <p:nvPr/>
          </p:nvSpPr>
          <p:spPr bwMode="auto">
            <a:xfrm>
              <a:off x="5429250" y="6974658"/>
              <a:ext cx="88900"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2" name="Oval 60"/>
            <p:cNvSpPr>
              <a:spLocks noChangeArrowheads="1"/>
            </p:cNvSpPr>
            <p:nvPr/>
          </p:nvSpPr>
          <p:spPr bwMode="auto">
            <a:xfrm>
              <a:off x="5713412"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3" name="Oval 61"/>
            <p:cNvSpPr>
              <a:spLocks noChangeArrowheads="1"/>
            </p:cNvSpPr>
            <p:nvPr/>
          </p:nvSpPr>
          <p:spPr bwMode="auto">
            <a:xfrm>
              <a:off x="6089650" y="5961833"/>
              <a:ext cx="33338"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4" name="Oval 62"/>
            <p:cNvSpPr>
              <a:spLocks noChangeArrowheads="1"/>
            </p:cNvSpPr>
            <p:nvPr/>
          </p:nvSpPr>
          <p:spPr bwMode="auto">
            <a:xfrm>
              <a:off x="7185025" y="5998345"/>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5" name="Oval 63"/>
            <p:cNvSpPr>
              <a:spLocks noChangeArrowheads="1"/>
            </p:cNvSpPr>
            <p:nvPr/>
          </p:nvSpPr>
          <p:spPr bwMode="auto">
            <a:xfrm>
              <a:off x="74771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6" name="Oval 64"/>
            <p:cNvSpPr>
              <a:spLocks noChangeArrowheads="1"/>
            </p:cNvSpPr>
            <p:nvPr/>
          </p:nvSpPr>
          <p:spPr bwMode="auto">
            <a:xfrm>
              <a:off x="766127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7" name="Oval 65"/>
            <p:cNvSpPr>
              <a:spLocks noChangeArrowheads="1"/>
            </p:cNvSpPr>
            <p:nvPr/>
          </p:nvSpPr>
          <p:spPr bwMode="auto">
            <a:xfrm>
              <a:off x="7785100" y="59808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8" name="Oval 66"/>
            <p:cNvSpPr>
              <a:spLocks noChangeArrowheads="1"/>
            </p:cNvSpPr>
            <p:nvPr/>
          </p:nvSpPr>
          <p:spPr bwMode="auto">
            <a:xfrm>
              <a:off x="79470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9" name="Oval 67"/>
            <p:cNvSpPr>
              <a:spLocks noChangeArrowheads="1"/>
            </p:cNvSpPr>
            <p:nvPr/>
          </p:nvSpPr>
          <p:spPr bwMode="auto">
            <a:xfrm>
              <a:off x="8059737" y="58157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0" name="Oval 68"/>
            <p:cNvSpPr>
              <a:spLocks noChangeArrowheads="1"/>
            </p:cNvSpPr>
            <p:nvPr/>
          </p:nvSpPr>
          <p:spPr bwMode="auto">
            <a:xfrm>
              <a:off x="8208962" y="5342708"/>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1" name="Oval 69"/>
            <p:cNvSpPr>
              <a:spLocks noChangeArrowheads="1"/>
            </p:cNvSpPr>
            <p:nvPr/>
          </p:nvSpPr>
          <p:spPr bwMode="auto">
            <a:xfrm>
              <a:off x="8153400"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2" name="Oval 70"/>
            <p:cNvSpPr>
              <a:spLocks noChangeArrowheads="1"/>
            </p:cNvSpPr>
            <p:nvPr/>
          </p:nvSpPr>
          <p:spPr bwMode="auto">
            <a:xfrm>
              <a:off x="8261350" y="5961833"/>
              <a:ext cx="23813" cy="25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3" name="Oval 71"/>
            <p:cNvSpPr>
              <a:spLocks noChangeArrowheads="1"/>
            </p:cNvSpPr>
            <p:nvPr/>
          </p:nvSpPr>
          <p:spPr bwMode="auto">
            <a:xfrm>
              <a:off x="8709025" y="6536508"/>
              <a:ext cx="96838" cy="10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4" name="Oval 72"/>
            <p:cNvSpPr>
              <a:spLocks noChangeArrowheads="1"/>
            </p:cNvSpPr>
            <p:nvPr/>
          </p:nvSpPr>
          <p:spPr bwMode="auto">
            <a:xfrm>
              <a:off x="9278937" y="5537970"/>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5" name="Oval 73"/>
            <p:cNvSpPr>
              <a:spLocks noChangeArrowheads="1"/>
            </p:cNvSpPr>
            <p:nvPr/>
          </p:nvSpPr>
          <p:spPr bwMode="auto">
            <a:xfrm>
              <a:off x="9185275" y="54443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6" name="Oval 74"/>
            <p:cNvSpPr>
              <a:spLocks noChangeArrowheads="1"/>
            </p:cNvSpPr>
            <p:nvPr/>
          </p:nvSpPr>
          <p:spPr bwMode="auto">
            <a:xfrm>
              <a:off x="10525125" y="2564583"/>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7" name="Oval 75"/>
            <p:cNvSpPr>
              <a:spLocks noChangeArrowheads="1"/>
            </p:cNvSpPr>
            <p:nvPr/>
          </p:nvSpPr>
          <p:spPr bwMode="auto">
            <a:xfrm>
              <a:off x="11849100" y="2616970"/>
              <a:ext cx="128588" cy="1238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8" name="Oval 76"/>
            <p:cNvSpPr>
              <a:spLocks noChangeArrowheads="1"/>
            </p:cNvSpPr>
            <p:nvPr/>
          </p:nvSpPr>
          <p:spPr bwMode="auto">
            <a:xfrm>
              <a:off x="11034712" y="2740795"/>
              <a:ext cx="68263"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9" name="Oval 77"/>
            <p:cNvSpPr>
              <a:spLocks noChangeArrowheads="1"/>
            </p:cNvSpPr>
            <p:nvPr/>
          </p:nvSpPr>
          <p:spPr bwMode="auto">
            <a:xfrm>
              <a:off x="11293475" y="2666183"/>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0" name="Oval 78"/>
            <p:cNvSpPr>
              <a:spLocks noChangeArrowheads="1"/>
            </p:cNvSpPr>
            <p:nvPr/>
          </p:nvSpPr>
          <p:spPr bwMode="auto">
            <a:xfrm>
              <a:off x="11293475" y="30344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1" name="Oval 79"/>
            <p:cNvSpPr>
              <a:spLocks noChangeArrowheads="1"/>
            </p:cNvSpPr>
            <p:nvPr/>
          </p:nvSpPr>
          <p:spPr bwMode="auto">
            <a:xfrm>
              <a:off x="10866437" y="310909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2" name="Oval 80"/>
            <p:cNvSpPr>
              <a:spLocks noChangeArrowheads="1"/>
            </p:cNvSpPr>
            <p:nvPr/>
          </p:nvSpPr>
          <p:spPr bwMode="auto">
            <a:xfrm>
              <a:off x="10866437" y="3972695"/>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3" name="Oval 81"/>
            <p:cNvSpPr>
              <a:spLocks noChangeArrowheads="1"/>
            </p:cNvSpPr>
            <p:nvPr/>
          </p:nvSpPr>
          <p:spPr bwMode="auto">
            <a:xfrm>
              <a:off x="10090150" y="35297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4" name="Oval 82"/>
            <p:cNvSpPr>
              <a:spLocks noChangeArrowheads="1"/>
            </p:cNvSpPr>
            <p:nvPr/>
          </p:nvSpPr>
          <p:spPr bwMode="auto">
            <a:xfrm>
              <a:off x="12484100" y="1926408"/>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5" name="Oval 83"/>
            <p:cNvSpPr>
              <a:spLocks noChangeArrowheads="1"/>
            </p:cNvSpPr>
            <p:nvPr/>
          </p:nvSpPr>
          <p:spPr bwMode="auto">
            <a:xfrm>
              <a:off x="11914187" y="1153295"/>
              <a:ext cx="100013" cy="98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6" name="Oval 84"/>
            <p:cNvSpPr>
              <a:spLocks noChangeArrowheads="1"/>
            </p:cNvSpPr>
            <p:nvPr/>
          </p:nvSpPr>
          <p:spPr bwMode="auto">
            <a:xfrm>
              <a:off x="11961812"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7" name="Oval 85"/>
            <p:cNvSpPr>
              <a:spLocks noChangeArrowheads="1"/>
            </p:cNvSpPr>
            <p:nvPr/>
          </p:nvSpPr>
          <p:spPr bwMode="auto">
            <a:xfrm>
              <a:off x="11722100" y="99613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8" name="Oval 86"/>
            <p:cNvSpPr>
              <a:spLocks noChangeArrowheads="1"/>
            </p:cNvSpPr>
            <p:nvPr/>
          </p:nvSpPr>
          <p:spPr bwMode="auto">
            <a:xfrm>
              <a:off x="12420600" y="786583"/>
              <a:ext cx="107950" cy="1079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9" name="Oval 87"/>
            <p:cNvSpPr>
              <a:spLocks noChangeArrowheads="1"/>
            </p:cNvSpPr>
            <p:nvPr/>
          </p:nvSpPr>
          <p:spPr bwMode="auto">
            <a:xfrm>
              <a:off x="12720637"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0" name="Oval 88"/>
            <p:cNvSpPr>
              <a:spLocks noChangeArrowheads="1"/>
            </p:cNvSpPr>
            <p:nvPr/>
          </p:nvSpPr>
          <p:spPr bwMode="auto">
            <a:xfrm>
              <a:off x="11914187" y="1480320"/>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1" name="Oval 89"/>
            <p:cNvSpPr>
              <a:spLocks noChangeArrowheads="1"/>
            </p:cNvSpPr>
            <p:nvPr/>
          </p:nvSpPr>
          <p:spPr bwMode="auto">
            <a:xfrm>
              <a:off x="12307887" y="650058"/>
              <a:ext cx="77788"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2" name="Oval 90"/>
            <p:cNvSpPr>
              <a:spLocks noChangeArrowheads="1"/>
            </p:cNvSpPr>
            <p:nvPr/>
          </p:nvSpPr>
          <p:spPr bwMode="auto">
            <a:xfrm>
              <a:off x="11609387" y="6087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3" name="Oval 91"/>
            <p:cNvSpPr>
              <a:spLocks noChangeArrowheads="1"/>
            </p:cNvSpPr>
            <p:nvPr/>
          </p:nvSpPr>
          <p:spPr bwMode="auto">
            <a:xfrm>
              <a:off x="11369675" y="267470"/>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4" name="Oval 92"/>
            <p:cNvSpPr>
              <a:spLocks noChangeArrowheads="1"/>
            </p:cNvSpPr>
            <p:nvPr/>
          </p:nvSpPr>
          <p:spPr bwMode="auto">
            <a:xfrm>
              <a:off x="11722100" y="1372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5" name="Oval 93"/>
            <p:cNvSpPr>
              <a:spLocks noChangeArrowheads="1"/>
            </p:cNvSpPr>
            <p:nvPr/>
          </p:nvSpPr>
          <p:spPr bwMode="auto">
            <a:xfrm>
              <a:off x="11914187" y="332558"/>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6" name="Oval 94"/>
            <p:cNvSpPr>
              <a:spLocks noChangeArrowheads="1"/>
            </p:cNvSpPr>
            <p:nvPr/>
          </p:nvSpPr>
          <p:spPr bwMode="auto">
            <a:xfrm>
              <a:off x="12014200" y="-16692"/>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7" name="Oval 95"/>
            <p:cNvSpPr>
              <a:spLocks noChangeArrowheads="1"/>
            </p:cNvSpPr>
            <p:nvPr/>
          </p:nvSpPr>
          <p:spPr bwMode="auto">
            <a:xfrm>
              <a:off x="12307887" y="-324667"/>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8" name="Oval 96"/>
            <p:cNvSpPr>
              <a:spLocks noChangeArrowheads="1"/>
            </p:cNvSpPr>
            <p:nvPr/>
          </p:nvSpPr>
          <p:spPr bwMode="auto">
            <a:xfrm>
              <a:off x="12484100" y="770"/>
              <a:ext cx="8572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9" name="Oval 97"/>
            <p:cNvSpPr>
              <a:spLocks noChangeArrowheads="1"/>
            </p:cNvSpPr>
            <p:nvPr/>
          </p:nvSpPr>
          <p:spPr bwMode="auto">
            <a:xfrm>
              <a:off x="13076237" y="-96067"/>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0" name="Oval 98"/>
            <p:cNvSpPr>
              <a:spLocks noChangeArrowheads="1"/>
            </p:cNvSpPr>
            <p:nvPr/>
          </p:nvSpPr>
          <p:spPr bwMode="auto">
            <a:xfrm>
              <a:off x="12919075" y="-685030"/>
              <a:ext cx="57150"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1" name="Oval 99"/>
            <p:cNvSpPr>
              <a:spLocks noChangeArrowheads="1"/>
            </p:cNvSpPr>
            <p:nvPr/>
          </p:nvSpPr>
          <p:spPr bwMode="auto">
            <a:xfrm>
              <a:off x="13208000" y="-759642"/>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2" name="Oval 100"/>
            <p:cNvSpPr>
              <a:spLocks noChangeArrowheads="1"/>
            </p:cNvSpPr>
            <p:nvPr/>
          </p:nvSpPr>
          <p:spPr bwMode="auto">
            <a:xfrm>
              <a:off x="12946062" y="-132320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3" name="Oval 101"/>
            <p:cNvSpPr>
              <a:spLocks noChangeArrowheads="1"/>
            </p:cNvSpPr>
            <p:nvPr/>
          </p:nvSpPr>
          <p:spPr bwMode="auto">
            <a:xfrm>
              <a:off x="12285662" y="-1256530"/>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4" name="Oval 102"/>
            <p:cNvSpPr>
              <a:spLocks noChangeArrowheads="1"/>
            </p:cNvSpPr>
            <p:nvPr/>
          </p:nvSpPr>
          <p:spPr bwMode="auto">
            <a:xfrm>
              <a:off x="11399837" y="-880292"/>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5" name="Oval 103"/>
            <p:cNvSpPr>
              <a:spLocks noChangeArrowheads="1"/>
            </p:cNvSpPr>
            <p:nvPr/>
          </p:nvSpPr>
          <p:spPr bwMode="auto">
            <a:xfrm>
              <a:off x="11961812" y="-858067"/>
              <a:ext cx="22225" cy="22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6" name="Oval 104"/>
            <p:cNvSpPr>
              <a:spLocks noChangeArrowheads="1"/>
            </p:cNvSpPr>
            <p:nvPr/>
          </p:nvSpPr>
          <p:spPr bwMode="auto">
            <a:xfrm>
              <a:off x="12014200" y="-1023167"/>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7" name="Oval 105"/>
            <p:cNvSpPr>
              <a:spLocks noChangeArrowheads="1"/>
            </p:cNvSpPr>
            <p:nvPr/>
          </p:nvSpPr>
          <p:spPr bwMode="auto">
            <a:xfrm>
              <a:off x="11369675" y="-1097780"/>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8" name="Oval 106"/>
            <p:cNvSpPr>
              <a:spLocks noChangeArrowheads="1"/>
            </p:cNvSpPr>
            <p:nvPr/>
          </p:nvSpPr>
          <p:spPr bwMode="auto">
            <a:xfrm>
              <a:off x="11488737" y="-12787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9" name="Oval 107"/>
            <p:cNvSpPr>
              <a:spLocks noChangeArrowheads="1"/>
            </p:cNvSpPr>
            <p:nvPr/>
          </p:nvSpPr>
          <p:spPr bwMode="auto">
            <a:xfrm>
              <a:off x="11369675"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0" name="Oval 108"/>
            <p:cNvSpPr>
              <a:spLocks noChangeArrowheads="1"/>
            </p:cNvSpPr>
            <p:nvPr/>
          </p:nvSpPr>
          <p:spPr bwMode="auto">
            <a:xfrm>
              <a:off x="11741150" y="-2029642"/>
              <a:ext cx="7778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1" name="Oval 109"/>
            <p:cNvSpPr>
              <a:spLocks noChangeArrowheads="1"/>
            </p:cNvSpPr>
            <p:nvPr/>
          </p:nvSpPr>
          <p:spPr bwMode="auto">
            <a:xfrm>
              <a:off x="10693400" y="-1462905"/>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2" name="Oval 110"/>
            <p:cNvSpPr>
              <a:spLocks noChangeArrowheads="1"/>
            </p:cNvSpPr>
            <p:nvPr/>
          </p:nvSpPr>
          <p:spPr bwMode="auto">
            <a:xfrm>
              <a:off x="12569825" y="-2126480"/>
              <a:ext cx="7620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3" name="Oval 111"/>
            <p:cNvSpPr>
              <a:spLocks noChangeArrowheads="1"/>
            </p:cNvSpPr>
            <p:nvPr/>
          </p:nvSpPr>
          <p:spPr bwMode="auto">
            <a:xfrm>
              <a:off x="12720637" y="-2126480"/>
              <a:ext cx="74613"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4" name="Oval 112"/>
            <p:cNvSpPr>
              <a:spLocks noChangeArrowheads="1"/>
            </p:cNvSpPr>
            <p:nvPr/>
          </p:nvSpPr>
          <p:spPr bwMode="auto">
            <a:xfrm>
              <a:off x="12866687" y="-1953442"/>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5" name="Oval 113"/>
            <p:cNvSpPr>
              <a:spLocks noChangeArrowheads="1"/>
            </p:cNvSpPr>
            <p:nvPr/>
          </p:nvSpPr>
          <p:spPr bwMode="auto">
            <a:xfrm>
              <a:off x="12866687"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6" name="Oval 114"/>
            <p:cNvSpPr>
              <a:spLocks noChangeArrowheads="1"/>
            </p:cNvSpPr>
            <p:nvPr/>
          </p:nvSpPr>
          <p:spPr bwMode="auto">
            <a:xfrm>
              <a:off x="12149137" y="-274243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7" name="Oval 115"/>
            <p:cNvSpPr>
              <a:spLocks noChangeArrowheads="1"/>
            </p:cNvSpPr>
            <p:nvPr/>
          </p:nvSpPr>
          <p:spPr bwMode="auto">
            <a:xfrm>
              <a:off x="12231687" y="-2674167"/>
              <a:ext cx="57150"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8" name="Oval 116"/>
            <p:cNvSpPr>
              <a:spLocks noChangeArrowheads="1"/>
            </p:cNvSpPr>
            <p:nvPr/>
          </p:nvSpPr>
          <p:spPr bwMode="auto">
            <a:xfrm>
              <a:off x="11215687" y="-2858317"/>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9" name="Oval 117"/>
            <p:cNvSpPr>
              <a:spLocks noChangeArrowheads="1"/>
            </p:cNvSpPr>
            <p:nvPr/>
          </p:nvSpPr>
          <p:spPr bwMode="auto">
            <a:xfrm>
              <a:off x="10836275" y="-2791642"/>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0" name="Oval 118"/>
            <p:cNvSpPr>
              <a:spLocks noChangeArrowheads="1"/>
            </p:cNvSpPr>
            <p:nvPr/>
          </p:nvSpPr>
          <p:spPr bwMode="auto">
            <a:xfrm>
              <a:off x="11012487" y="-2497955"/>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1" name="Oval 119"/>
            <p:cNvSpPr>
              <a:spLocks noChangeArrowheads="1"/>
            </p:cNvSpPr>
            <p:nvPr/>
          </p:nvSpPr>
          <p:spPr bwMode="auto">
            <a:xfrm>
              <a:off x="11163300" y="-2247130"/>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2" name="Oval 120"/>
            <p:cNvSpPr>
              <a:spLocks noChangeArrowheads="1"/>
            </p:cNvSpPr>
            <p:nvPr/>
          </p:nvSpPr>
          <p:spPr bwMode="auto">
            <a:xfrm>
              <a:off x="10775950" y="-2272530"/>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3" name="Oval 121"/>
            <p:cNvSpPr>
              <a:spLocks noChangeArrowheads="1"/>
            </p:cNvSpPr>
            <p:nvPr/>
          </p:nvSpPr>
          <p:spPr bwMode="auto">
            <a:xfrm>
              <a:off x="10731500" y="-254240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4" name="Oval 122"/>
            <p:cNvSpPr>
              <a:spLocks noChangeArrowheads="1"/>
            </p:cNvSpPr>
            <p:nvPr/>
          </p:nvSpPr>
          <p:spPr bwMode="auto">
            <a:xfrm>
              <a:off x="11777662" y="-3001192"/>
              <a:ext cx="41275"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5" name="Oval 123"/>
            <p:cNvSpPr>
              <a:spLocks noChangeArrowheads="1"/>
            </p:cNvSpPr>
            <p:nvPr/>
          </p:nvSpPr>
          <p:spPr bwMode="auto">
            <a:xfrm>
              <a:off x="11741150" y="-3232968"/>
              <a:ext cx="36513"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6" name="Oval 124"/>
            <p:cNvSpPr>
              <a:spLocks noChangeArrowheads="1"/>
            </p:cNvSpPr>
            <p:nvPr/>
          </p:nvSpPr>
          <p:spPr bwMode="auto">
            <a:xfrm>
              <a:off x="11760200" y="-34933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7" name="Oval 125"/>
            <p:cNvSpPr>
              <a:spLocks noChangeArrowheads="1"/>
            </p:cNvSpPr>
            <p:nvPr/>
          </p:nvSpPr>
          <p:spPr bwMode="auto">
            <a:xfrm>
              <a:off x="11628437" y="-34520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8" name="Oval 126"/>
            <p:cNvSpPr>
              <a:spLocks noChangeArrowheads="1"/>
            </p:cNvSpPr>
            <p:nvPr/>
          </p:nvSpPr>
          <p:spPr bwMode="auto">
            <a:xfrm>
              <a:off x="11542712" y="-3837805"/>
              <a:ext cx="58738"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9" name="Oval 127"/>
            <p:cNvSpPr>
              <a:spLocks noChangeArrowheads="1"/>
            </p:cNvSpPr>
            <p:nvPr/>
          </p:nvSpPr>
          <p:spPr bwMode="auto">
            <a:xfrm>
              <a:off x="11163300" y="-3683818"/>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0" name="Oval 128"/>
            <p:cNvSpPr>
              <a:spLocks noChangeArrowheads="1"/>
            </p:cNvSpPr>
            <p:nvPr/>
          </p:nvSpPr>
          <p:spPr bwMode="auto">
            <a:xfrm>
              <a:off x="9293225" y="-3969568"/>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1" name="Oval 129"/>
            <p:cNvSpPr>
              <a:spLocks noChangeArrowheads="1"/>
            </p:cNvSpPr>
            <p:nvPr/>
          </p:nvSpPr>
          <p:spPr bwMode="auto">
            <a:xfrm>
              <a:off x="10277475" y="-425055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2" name="Oval 130"/>
            <p:cNvSpPr>
              <a:spLocks noChangeArrowheads="1"/>
            </p:cNvSpPr>
            <p:nvPr/>
          </p:nvSpPr>
          <p:spPr bwMode="auto">
            <a:xfrm>
              <a:off x="10137775" y="-4448993"/>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3" name="Oval 131"/>
            <p:cNvSpPr>
              <a:spLocks noChangeArrowheads="1"/>
            </p:cNvSpPr>
            <p:nvPr/>
          </p:nvSpPr>
          <p:spPr bwMode="auto">
            <a:xfrm>
              <a:off x="9402762" y="-4250555"/>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4" name="Oval 132"/>
            <p:cNvSpPr>
              <a:spLocks noChangeArrowheads="1"/>
            </p:cNvSpPr>
            <p:nvPr/>
          </p:nvSpPr>
          <p:spPr bwMode="auto">
            <a:xfrm>
              <a:off x="8739187" y="-4709343"/>
              <a:ext cx="30163"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5" name="Oval 133"/>
            <p:cNvSpPr>
              <a:spLocks noChangeArrowheads="1"/>
            </p:cNvSpPr>
            <p:nvPr/>
          </p:nvSpPr>
          <p:spPr bwMode="auto">
            <a:xfrm>
              <a:off x="9072562" y="-535069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6" name="Oval 134"/>
            <p:cNvSpPr>
              <a:spLocks noChangeArrowheads="1"/>
            </p:cNvSpPr>
            <p:nvPr/>
          </p:nvSpPr>
          <p:spPr bwMode="auto">
            <a:xfrm>
              <a:off x="9432925" y="-574121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7" name="Oval 135"/>
            <p:cNvSpPr>
              <a:spLocks noChangeArrowheads="1"/>
            </p:cNvSpPr>
            <p:nvPr/>
          </p:nvSpPr>
          <p:spPr bwMode="auto">
            <a:xfrm>
              <a:off x="9658350" y="-51062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8" name="Oval 136"/>
            <p:cNvSpPr>
              <a:spLocks noChangeArrowheads="1"/>
            </p:cNvSpPr>
            <p:nvPr/>
          </p:nvSpPr>
          <p:spPr bwMode="auto">
            <a:xfrm>
              <a:off x="8426450" y="-5218930"/>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9" name="Oval 137"/>
            <p:cNvSpPr>
              <a:spLocks noChangeArrowheads="1"/>
            </p:cNvSpPr>
            <p:nvPr/>
          </p:nvSpPr>
          <p:spPr bwMode="auto">
            <a:xfrm>
              <a:off x="8329612" y="-5106218"/>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0" name="Oval 138"/>
            <p:cNvSpPr>
              <a:spLocks noChangeArrowheads="1"/>
            </p:cNvSpPr>
            <p:nvPr/>
          </p:nvSpPr>
          <p:spPr bwMode="auto">
            <a:xfrm>
              <a:off x="8329612" y="-5587230"/>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1" name="Oval 139"/>
            <p:cNvSpPr>
              <a:spLocks noChangeArrowheads="1"/>
            </p:cNvSpPr>
            <p:nvPr/>
          </p:nvSpPr>
          <p:spPr bwMode="auto">
            <a:xfrm>
              <a:off x="8674100" y="-54824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2" name="Oval 140"/>
            <p:cNvSpPr>
              <a:spLocks noChangeArrowheads="1"/>
            </p:cNvSpPr>
            <p:nvPr/>
          </p:nvSpPr>
          <p:spPr bwMode="auto">
            <a:xfrm>
              <a:off x="9972675" y="-506494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3" name="Oval 141"/>
            <p:cNvSpPr>
              <a:spLocks noChangeArrowheads="1"/>
            </p:cNvSpPr>
            <p:nvPr/>
          </p:nvSpPr>
          <p:spPr bwMode="auto">
            <a:xfrm>
              <a:off x="7732712" y="-5914255"/>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4" name="Oval 142"/>
            <p:cNvSpPr>
              <a:spLocks noChangeArrowheads="1"/>
            </p:cNvSpPr>
            <p:nvPr/>
          </p:nvSpPr>
          <p:spPr bwMode="auto">
            <a:xfrm>
              <a:off x="6340475" y="-5661843"/>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5" name="Oval 143"/>
            <p:cNvSpPr>
              <a:spLocks noChangeArrowheads="1"/>
            </p:cNvSpPr>
            <p:nvPr/>
          </p:nvSpPr>
          <p:spPr bwMode="auto">
            <a:xfrm>
              <a:off x="6224587" y="-5718993"/>
              <a:ext cx="47625" cy="53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6" name="Oval 144"/>
            <p:cNvSpPr>
              <a:spLocks noChangeArrowheads="1"/>
            </p:cNvSpPr>
            <p:nvPr/>
          </p:nvSpPr>
          <p:spPr bwMode="auto">
            <a:xfrm>
              <a:off x="6249987" y="-6266680"/>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7" name="Oval 145"/>
            <p:cNvSpPr>
              <a:spLocks noChangeArrowheads="1"/>
            </p:cNvSpPr>
            <p:nvPr/>
          </p:nvSpPr>
          <p:spPr bwMode="auto">
            <a:xfrm>
              <a:off x="5965825" y="-544435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8" name="Oval 146"/>
            <p:cNvSpPr>
              <a:spLocks noChangeArrowheads="1"/>
            </p:cNvSpPr>
            <p:nvPr/>
          </p:nvSpPr>
          <p:spPr bwMode="auto">
            <a:xfrm>
              <a:off x="4933950" y="-5507855"/>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9" name="Oval 147"/>
            <p:cNvSpPr>
              <a:spLocks noChangeArrowheads="1"/>
            </p:cNvSpPr>
            <p:nvPr/>
          </p:nvSpPr>
          <p:spPr bwMode="auto">
            <a:xfrm>
              <a:off x="4816475" y="-52681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0" name="Oval 148"/>
            <p:cNvSpPr>
              <a:spLocks noChangeArrowheads="1"/>
            </p:cNvSpPr>
            <p:nvPr/>
          </p:nvSpPr>
          <p:spPr bwMode="auto">
            <a:xfrm>
              <a:off x="4516437" y="-4974455"/>
              <a:ext cx="74613"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1" name="Oval 149"/>
            <p:cNvSpPr>
              <a:spLocks noChangeArrowheads="1"/>
            </p:cNvSpPr>
            <p:nvPr/>
          </p:nvSpPr>
          <p:spPr bwMode="auto">
            <a:xfrm>
              <a:off x="3833812" y="-4822055"/>
              <a:ext cx="7143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2" name="Oval 150"/>
            <p:cNvSpPr>
              <a:spLocks noChangeArrowheads="1"/>
            </p:cNvSpPr>
            <p:nvPr/>
          </p:nvSpPr>
          <p:spPr bwMode="auto">
            <a:xfrm>
              <a:off x="3833812" y="-5268143"/>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3" name="Oval 151"/>
            <p:cNvSpPr>
              <a:spLocks noChangeArrowheads="1"/>
            </p:cNvSpPr>
            <p:nvPr/>
          </p:nvSpPr>
          <p:spPr bwMode="auto">
            <a:xfrm>
              <a:off x="4073525" y="-5766618"/>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4" name="Oval 152"/>
            <p:cNvSpPr>
              <a:spLocks noChangeArrowheads="1"/>
            </p:cNvSpPr>
            <p:nvPr/>
          </p:nvSpPr>
          <p:spPr bwMode="auto">
            <a:xfrm>
              <a:off x="3600450" y="-587933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5" name="Oval 153"/>
            <p:cNvSpPr>
              <a:spLocks noChangeArrowheads="1"/>
            </p:cNvSpPr>
            <p:nvPr/>
          </p:nvSpPr>
          <p:spPr bwMode="auto">
            <a:xfrm>
              <a:off x="3754437" y="-629208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6" name="Oval 154"/>
            <p:cNvSpPr>
              <a:spLocks noChangeArrowheads="1"/>
            </p:cNvSpPr>
            <p:nvPr/>
          </p:nvSpPr>
          <p:spPr bwMode="auto">
            <a:xfrm>
              <a:off x="4378325" y="-625874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7" name="Oval 155"/>
            <p:cNvSpPr>
              <a:spLocks noChangeArrowheads="1"/>
            </p:cNvSpPr>
            <p:nvPr/>
          </p:nvSpPr>
          <p:spPr bwMode="auto">
            <a:xfrm>
              <a:off x="4838700" y="-6244455"/>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8" name="Oval 156"/>
            <p:cNvSpPr>
              <a:spLocks noChangeArrowheads="1"/>
            </p:cNvSpPr>
            <p:nvPr/>
          </p:nvSpPr>
          <p:spPr bwMode="auto">
            <a:xfrm>
              <a:off x="3146425" y="-6007918"/>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9" name="Oval 157"/>
            <p:cNvSpPr>
              <a:spLocks noChangeArrowheads="1"/>
            </p:cNvSpPr>
            <p:nvPr/>
          </p:nvSpPr>
          <p:spPr bwMode="auto">
            <a:xfrm>
              <a:off x="2576512" y="-5845993"/>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0" name="Oval 158"/>
            <p:cNvSpPr>
              <a:spLocks noChangeArrowheads="1"/>
            </p:cNvSpPr>
            <p:nvPr/>
          </p:nvSpPr>
          <p:spPr bwMode="auto">
            <a:xfrm>
              <a:off x="1217612" y="-4544243"/>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1" name="Oval 159"/>
            <p:cNvSpPr>
              <a:spLocks noChangeArrowheads="1"/>
            </p:cNvSpPr>
            <p:nvPr/>
          </p:nvSpPr>
          <p:spPr bwMode="auto">
            <a:xfrm>
              <a:off x="1217612" y="-4803005"/>
              <a:ext cx="57150"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2" name="Oval 160"/>
            <p:cNvSpPr>
              <a:spLocks noChangeArrowheads="1"/>
            </p:cNvSpPr>
            <p:nvPr/>
          </p:nvSpPr>
          <p:spPr bwMode="auto">
            <a:xfrm>
              <a:off x="1492250" y="-4679180"/>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3" name="Oval 161"/>
            <p:cNvSpPr>
              <a:spLocks noChangeArrowheads="1"/>
            </p:cNvSpPr>
            <p:nvPr/>
          </p:nvSpPr>
          <p:spPr bwMode="auto">
            <a:xfrm>
              <a:off x="1712912" y="-480300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4" name="Oval 162"/>
            <p:cNvSpPr>
              <a:spLocks noChangeArrowheads="1"/>
            </p:cNvSpPr>
            <p:nvPr/>
          </p:nvSpPr>
          <p:spPr bwMode="auto">
            <a:xfrm>
              <a:off x="1739900" y="-4896668"/>
              <a:ext cx="25400"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5" name="Oval 163"/>
            <p:cNvSpPr>
              <a:spLocks noChangeArrowheads="1"/>
            </p:cNvSpPr>
            <p:nvPr/>
          </p:nvSpPr>
          <p:spPr bwMode="auto">
            <a:xfrm>
              <a:off x="1927225" y="-5684068"/>
              <a:ext cx="71438"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6" name="Oval 164"/>
            <p:cNvSpPr>
              <a:spLocks noChangeArrowheads="1"/>
            </p:cNvSpPr>
            <p:nvPr/>
          </p:nvSpPr>
          <p:spPr bwMode="auto">
            <a:xfrm>
              <a:off x="974725" y="-4220393"/>
              <a:ext cx="47625"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7" name="Oval 165"/>
            <p:cNvSpPr>
              <a:spLocks noChangeArrowheads="1"/>
            </p:cNvSpPr>
            <p:nvPr/>
          </p:nvSpPr>
          <p:spPr bwMode="auto">
            <a:xfrm>
              <a:off x="466725" y="-3953693"/>
              <a:ext cx="49213"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8" name="Oval 166"/>
            <p:cNvSpPr>
              <a:spLocks noChangeArrowheads="1"/>
            </p:cNvSpPr>
            <p:nvPr/>
          </p:nvSpPr>
          <p:spPr bwMode="auto">
            <a:xfrm>
              <a:off x="111125" y="-3733030"/>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9" name="Oval 167"/>
            <p:cNvSpPr>
              <a:spLocks noChangeArrowheads="1"/>
            </p:cNvSpPr>
            <p:nvPr/>
          </p:nvSpPr>
          <p:spPr bwMode="auto">
            <a:xfrm>
              <a:off x="557212" y="-3777480"/>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0" name="Oval 168"/>
            <p:cNvSpPr>
              <a:spLocks noChangeArrowheads="1"/>
            </p:cNvSpPr>
            <p:nvPr/>
          </p:nvSpPr>
          <p:spPr bwMode="auto">
            <a:xfrm>
              <a:off x="1244600" y="-4018780"/>
              <a:ext cx="30163"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1" name="Oval 169"/>
            <p:cNvSpPr>
              <a:spLocks noChangeArrowheads="1"/>
            </p:cNvSpPr>
            <p:nvPr/>
          </p:nvSpPr>
          <p:spPr bwMode="auto">
            <a:xfrm>
              <a:off x="1308100" y="-4280718"/>
              <a:ext cx="33338"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2" name="Oval 170"/>
            <p:cNvSpPr>
              <a:spLocks noChangeArrowheads="1"/>
            </p:cNvSpPr>
            <p:nvPr/>
          </p:nvSpPr>
          <p:spPr bwMode="auto">
            <a:xfrm>
              <a:off x="2482850" y="-4453755"/>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3" name="Oval 171"/>
            <p:cNvSpPr>
              <a:spLocks noChangeArrowheads="1"/>
            </p:cNvSpPr>
            <p:nvPr/>
          </p:nvSpPr>
          <p:spPr bwMode="auto">
            <a:xfrm>
              <a:off x="-512763" y="-2993255"/>
              <a:ext cx="57150"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4" name="Oval 172"/>
            <p:cNvSpPr>
              <a:spLocks noChangeArrowheads="1"/>
            </p:cNvSpPr>
            <p:nvPr/>
          </p:nvSpPr>
          <p:spPr bwMode="auto">
            <a:xfrm>
              <a:off x="-485775" y="-2577330"/>
              <a:ext cx="93663"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175" name="组合 174"/>
          <p:cNvGrpSpPr/>
          <p:nvPr userDrawn="1"/>
        </p:nvGrpSpPr>
        <p:grpSpPr>
          <a:xfrm>
            <a:off x="-9240441" y="-4983649"/>
            <a:ext cx="13641364" cy="16793440"/>
            <a:chOff x="2329347" y="3868208"/>
            <a:chExt cx="12151766" cy="12151766"/>
          </a:xfrm>
        </p:grpSpPr>
        <p:grpSp>
          <p:nvGrpSpPr>
            <p:cNvPr id="176" name="组合 38"/>
            <p:cNvGrpSpPr/>
            <p:nvPr/>
          </p:nvGrpSpPr>
          <p:grpSpPr bwMode="auto">
            <a:xfrm>
              <a:off x="11143244" y="4086006"/>
              <a:ext cx="312944" cy="335122"/>
              <a:chOff x="0" y="0"/>
              <a:chExt cx="1579866" cy="1685211"/>
            </a:xfrm>
          </p:grpSpPr>
          <p:grpSp>
            <p:nvGrpSpPr>
              <p:cNvPr id="202" name="组合 39"/>
              <p:cNvGrpSpPr/>
              <p:nvPr/>
            </p:nvGrpSpPr>
            <p:grpSpPr bwMode="auto">
              <a:xfrm>
                <a:off x="0" y="138230"/>
                <a:ext cx="1276851" cy="1546981"/>
                <a:chOff x="0" y="0"/>
                <a:chExt cx="1276851" cy="1546981"/>
              </a:xfrm>
            </p:grpSpPr>
            <p:sp>
              <p:nvSpPr>
                <p:cNvPr id="207" name="等腰三角形 44"/>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08" name="等腰三角形 45"/>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09" name="等腰三角形 46"/>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nvGrpSpPr>
              <p:cNvPr id="203" name="组合 40"/>
              <p:cNvGrpSpPr/>
              <p:nvPr/>
            </p:nvGrpSpPr>
            <p:grpSpPr bwMode="auto">
              <a:xfrm flipH="1" flipV="1">
                <a:off x="303015" y="0"/>
                <a:ext cx="1276851" cy="1546981"/>
                <a:chOff x="0" y="0"/>
                <a:chExt cx="1276851" cy="1546981"/>
              </a:xfrm>
            </p:grpSpPr>
            <p:sp>
              <p:nvSpPr>
                <p:cNvPr id="204" name="等腰三角形 41"/>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05" name="等腰三角形 42"/>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06" name="等腰三角形 43"/>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grpSp>
          <p:nvGrpSpPr>
            <p:cNvPr id="177" name="组合 176"/>
            <p:cNvGrpSpPr/>
            <p:nvPr/>
          </p:nvGrpSpPr>
          <p:grpSpPr>
            <a:xfrm rot="1313263">
              <a:off x="2329347" y="3868208"/>
              <a:ext cx="12151766" cy="12151766"/>
              <a:chOff x="804839" y="2704271"/>
              <a:chExt cx="10425480" cy="10425480"/>
            </a:xfrm>
          </p:grpSpPr>
          <p:sp>
            <p:nvSpPr>
              <p:cNvPr id="196" name="虚线圆外"/>
              <p:cNvSpPr/>
              <p:nvPr/>
            </p:nvSpPr>
            <p:spPr bwMode="auto">
              <a:xfrm>
                <a:off x="804839" y="2704271"/>
                <a:ext cx="10425480" cy="10425480"/>
              </a:xfrm>
              <a:prstGeom prst="ellipse">
                <a:avLst/>
              </a:prstGeom>
              <a:noFill/>
              <a:ln w="6350" cap="flat" cmpd="sng" algn="ctr">
                <a:solidFill>
                  <a:schemeClr val="bg2">
                    <a:alpha val="46000"/>
                  </a:schemeClr>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7" name="椭圆 196"/>
              <p:cNvSpPr/>
              <p:nvPr/>
            </p:nvSpPr>
            <p:spPr bwMode="auto">
              <a:xfrm>
                <a:off x="1758061" y="4631451"/>
                <a:ext cx="249195" cy="249195"/>
              </a:xfrm>
              <a:prstGeom prst="ellipse">
                <a:avLst/>
              </a:prstGeom>
              <a:solidFill>
                <a:schemeClr val="accent2">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8" name="椭圆 197"/>
              <p:cNvSpPr/>
              <p:nvPr/>
            </p:nvSpPr>
            <p:spPr bwMode="auto">
              <a:xfrm>
                <a:off x="8459312" y="3267655"/>
                <a:ext cx="151864" cy="1518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9" name="椭圆 198"/>
              <p:cNvSpPr/>
              <p:nvPr/>
            </p:nvSpPr>
            <p:spPr bwMode="auto">
              <a:xfrm>
                <a:off x="10554214" y="5361682"/>
                <a:ext cx="151864" cy="1518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00" name="椭圆 199"/>
              <p:cNvSpPr/>
              <p:nvPr/>
            </p:nvSpPr>
            <p:spPr bwMode="auto">
              <a:xfrm>
                <a:off x="10059096" y="11055557"/>
                <a:ext cx="151864" cy="151864"/>
              </a:xfrm>
              <a:prstGeom prst="ellipse">
                <a:avLst/>
              </a:prstGeom>
              <a:solidFill>
                <a:schemeClr val="accent2">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01" name="椭圆 200"/>
              <p:cNvSpPr/>
              <p:nvPr/>
            </p:nvSpPr>
            <p:spPr bwMode="auto">
              <a:xfrm>
                <a:off x="2078270" y="11376025"/>
                <a:ext cx="151864" cy="1518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210" name="组合 209"/>
          <p:cNvGrpSpPr/>
          <p:nvPr userDrawn="1"/>
        </p:nvGrpSpPr>
        <p:grpSpPr>
          <a:xfrm>
            <a:off x="-1127829" y="-10170525"/>
            <a:ext cx="12122319" cy="15516160"/>
            <a:chOff x="2774946" y="4405059"/>
            <a:chExt cx="11397718" cy="11850444"/>
          </a:xfrm>
        </p:grpSpPr>
        <p:grpSp>
          <p:nvGrpSpPr>
            <p:cNvPr id="211" name="组合 22"/>
            <p:cNvGrpSpPr/>
            <p:nvPr/>
          </p:nvGrpSpPr>
          <p:grpSpPr bwMode="auto">
            <a:xfrm>
              <a:off x="3114077" y="7577018"/>
              <a:ext cx="312944" cy="332659"/>
              <a:chOff x="0" y="0"/>
              <a:chExt cx="1579866" cy="1685211"/>
            </a:xfrm>
          </p:grpSpPr>
          <p:grpSp>
            <p:nvGrpSpPr>
              <p:cNvPr id="237" name="组合 23"/>
              <p:cNvGrpSpPr/>
              <p:nvPr/>
            </p:nvGrpSpPr>
            <p:grpSpPr bwMode="auto">
              <a:xfrm>
                <a:off x="0" y="138230"/>
                <a:ext cx="1276851" cy="1546981"/>
                <a:chOff x="0" y="0"/>
                <a:chExt cx="1276851" cy="1546981"/>
              </a:xfrm>
            </p:grpSpPr>
            <p:sp>
              <p:nvSpPr>
                <p:cNvPr id="242" name="等腰三角形 28"/>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43" name="等腰三角形 29"/>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44" name="等腰三角形 30"/>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nvGrpSpPr>
              <p:cNvPr id="238" name="组合 24"/>
              <p:cNvGrpSpPr/>
              <p:nvPr/>
            </p:nvGrpSpPr>
            <p:grpSpPr bwMode="auto">
              <a:xfrm flipH="1" flipV="1">
                <a:off x="303015" y="0"/>
                <a:ext cx="1276851" cy="1546981"/>
                <a:chOff x="0" y="0"/>
                <a:chExt cx="1276851" cy="1546981"/>
              </a:xfrm>
            </p:grpSpPr>
            <p:sp>
              <p:nvSpPr>
                <p:cNvPr id="239" name="等腰三角形 25"/>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40" name="等腰三角形 26"/>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41" name="等腰三角形 27"/>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grpSp>
          <p:nvGrpSpPr>
            <p:cNvPr id="212" name="组合 211"/>
            <p:cNvGrpSpPr/>
            <p:nvPr/>
          </p:nvGrpSpPr>
          <p:grpSpPr>
            <a:xfrm>
              <a:off x="2774946" y="4405059"/>
              <a:ext cx="11397718" cy="11397718"/>
              <a:chOff x="804839" y="2704271"/>
              <a:chExt cx="10425480" cy="10425480"/>
            </a:xfrm>
          </p:grpSpPr>
          <p:sp>
            <p:nvSpPr>
              <p:cNvPr id="231" name="虚线圆外"/>
              <p:cNvSpPr/>
              <p:nvPr/>
            </p:nvSpPr>
            <p:spPr bwMode="auto">
              <a:xfrm>
                <a:off x="804839" y="2704271"/>
                <a:ext cx="10425480" cy="10425480"/>
              </a:xfrm>
              <a:prstGeom prst="ellipse">
                <a:avLst/>
              </a:prstGeom>
              <a:noFill/>
              <a:ln w="6350" cap="flat" cmpd="sng" algn="ctr">
                <a:solidFill>
                  <a:schemeClr val="bg2">
                    <a:alpha val="27000"/>
                  </a:schemeClr>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2" name="椭圆 231"/>
              <p:cNvSpPr/>
              <p:nvPr/>
            </p:nvSpPr>
            <p:spPr bwMode="auto">
              <a:xfrm>
                <a:off x="1811243" y="4675824"/>
                <a:ext cx="151864" cy="151864"/>
              </a:xfrm>
              <a:prstGeom prst="ellipse">
                <a:avLst/>
              </a:prstGeom>
              <a:solidFill>
                <a:schemeClr val="accent2">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3" name="椭圆 232"/>
              <p:cNvSpPr/>
              <p:nvPr/>
            </p:nvSpPr>
            <p:spPr bwMode="auto">
              <a:xfrm>
                <a:off x="8459312" y="3267655"/>
                <a:ext cx="151864" cy="151864"/>
              </a:xfrm>
              <a:prstGeom prst="ellipse">
                <a:avLst/>
              </a:prstGeom>
              <a:solidFill>
                <a:schemeClr val="accent2">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4" name="椭圆 233"/>
              <p:cNvSpPr/>
              <p:nvPr/>
            </p:nvSpPr>
            <p:spPr bwMode="auto">
              <a:xfrm>
                <a:off x="10554214" y="5361682"/>
                <a:ext cx="151864" cy="151864"/>
              </a:xfrm>
              <a:prstGeom prst="ellipse">
                <a:avLst/>
              </a:prstGeom>
              <a:solidFill>
                <a:schemeClr val="accent2">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5" name="椭圆 234"/>
              <p:cNvSpPr/>
              <p:nvPr/>
            </p:nvSpPr>
            <p:spPr bwMode="auto">
              <a:xfrm>
                <a:off x="10059096" y="11055557"/>
                <a:ext cx="151864" cy="151864"/>
              </a:xfrm>
              <a:prstGeom prst="ellipse">
                <a:avLst/>
              </a:prstGeom>
              <a:solidFill>
                <a:schemeClr val="accent2">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6" name="椭圆 235"/>
              <p:cNvSpPr/>
              <p:nvPr/>
            </p:nvSpPr>
            <p:spPr bwMode="auto">
              <a:xfrm>
                <a:off x="2078270" y="11376025"/>
                <a:ext cx="151864" cy="1518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14" name="组合 22"/>
            <p:cNvGrpSpPr/>
            <p:nvPr/>
          </p:nvGrpSpPr>
          <p:grpSpPr bwMode="auto">
            <a:xfrm>
              <a:off x="7958582" y="15922844"/>
              <a:ext cx="312944" cy="332659"/>
              <a:chOff x="0" y="0"/>
              <a:chExt cx="1579866" cy="1685211"/>
            </a:xfrm>
          </p:grpSpPr>
          <p:grpSp>
            <p:nvGrpSpPr>
              <p:cNvPr id="215" name="组合 23"/>
              <p:cNvGrpSpPr/>
              <p:nvPr/>
            </p:nvGrpSpPr>
            <p:grpSpPr bwMode="auto">
              <a:xfrm>
                <a:off x="0" y="138230"/>
                <a:ext cx="1276851" cy="1546981"/>
                <a:chOff x="0" y="0"/>
                <a:chExt cx="1276851" cy="1546981"/>
              </a:xfrm>
            </p:grpSpPr>
            <p:sp>
              <p:nvSpPr>
                <p:cNvPr id="220" name="等腰三角形 28"/>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1" name="等腰三角形 29"/>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2" name="等腰三角形 30"/>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nvGrpSpPr>
              <p:cNvPr id="216" name="组合 24"/>
              <p:cNvGrpSpPr/>
              <p:nvPr/>
            </p:nvGrpSpPr>
            <p:grpSpPr bwMode="auto">
              <a:xfrm flipH="1" flipV="1">
                <a:off x="303015" y="0"/>
                <a:ext cx="1276851" cy="1546981"/>
                <a:chOff x="0" y="0"/>
                <a:chExt cx="1276851" cy="1546981"/>
              </a:xfrm>
            </p:grpSpPr>
            <p:sp>
              <p:nvSpPr>
                <p:cNvPr id="217" name="等腰三角形 25"/>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18" name="等腰三角形 26"/>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19" name="等腰三角形 27"/>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50"/>
                                  </p:stCondLst>
                                  <p:childTnLst>
                                    <p:animRot by="21600000">
                                      <p:cBhvr>
                                        <p:cTn id="6" dur="12050" fill="hold"/>
                                        <p:tgtEl>
                                          <p:spTgt spid="3"/>
                                        </p:tgtEl>
                                        <p:attrNameLst>
                                          <p:attrName>r</p:attrName>
                                        </p:attrNameLst>
                                      </p:cBhvr>
                                    </p:animRot>
                                  </p:childTnLst>
                                </p:cTn>
                              </p:par>
                              <p:par>
                                <p:cTn id="7" presetID="8" presetClass="emph" presetSubtype="0" fill="hold" nodeType="withEffect">
                                  <p:stCondLst>
                                    <p:cond delay="50"/>
                                  </p:stCondLst>
                                  <p:childTnLst>
                                    <p:animRot by="21600000">
                                      <p:cBhvr>
                                        <p:cTn id="8" dur="9850" fill="hold"/>
                                        <p:tgtEl>
                                          <p:spTgt spid="5"/>
                                        </p:tgtEl>
                                        <p:attrNameLst>
                                          <p:attrName>r</p:attrName>
                                        </p:attrNameLst>
                                      </p:cBhvr>
                                    </p:animRot>
                                  </p:childTnLst>
                                </p:cTn>
                              </p:par>
                              <p:par>
                                <p:cTn id="9" presetID="8" presetClass="emph" presetSubtype="0" fill="hold" nodeType="withEffect">
                                  <p:stCondLst>
                                    <p:cond delay="0"/>
                                  </p:stCondLst>
                                  <p:childTnLst>
                                    <p:animRot by="10800000">
                                      <p:cBhvr>
                                        <p:cTn id="10" dur="5900" fill="hold"/>
                                        <p:tgtEl>
                                          <p:spTgt spid="175"/>
                                        </p:tgtEl>
                                        <p:attrNameLst>
                                          <p:attrName>r</p:attrName>
                                        </p:attrNameLst>
                                      </p:cBhvr>
                                    </p:animRot>
                                  </p:childTnLst>
                                </p:cTn>
                              </p:par>
                              <p:par>
                                <p:cTn id="11" presetID="8" presetClass="emph" presetSubtype="0" fill="hold" nodeType="withEffect">
                                  <p:stCondLst>
                                    <p:cond delay="0"/>
                                  </p:stCondLst>
                                  <p:childTnLst>
                                    <p:animRot by="10800000">
                                      <p:cBhvr>
                                        <p:cTn id="12" dur="7800" fill="hold"/>
                                        <p:tgtEl>
                                          <p:spTgt spid="2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email"/>
          <a:stretch>
            <a:fillRect/>
          </a:stretch>
        </p:blipFill>
        <p:spPr>
          <a:xfrm>
            <a:off x="0" y="0"/>
            <a:ext cx="99036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4" hasCustomPrompt="1"/>
            <p:custDataLst>
              <p:tags r:id="rId8"/>
            </p:custDataLst>
          </p:nvPr>
        </p:nvSpPr>
        <p:spPr>
          <a:xfrm>
            <a:off x="2372738" y="3731896"/>
            <a:ext cx="5158125" cy="361315"/>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2372738" y="2129791"/>
            <a:ext cx="5158125" cy="1398905"/>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None/>
              <a:defRPr sz="72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584932" cy="656863"/>
          </a:xfrm>
          <a:prstGeom prst="rect">
            <a:avLst/>
          </a:prstGeom>
        </p:spPr>
      </p:pic>
      <p:pic>
        <p:nvPicPr>
          <p:cNvPr id="7" name="图片 6"/>
          <p:cNvPicPr/>
          <p:nvPr userDrawn="1">
            <p:custDataLst>
              <p:tags r:id="rId5"/>
            </p:custDataLst>
          </p:nvPr>
        </p:nvPicPr>
        <p:blipFill>
          <a:blip r:embed="rId6" r:link="rId7" cstate="email"/>
          <a:stretch>
            <a:fillRect/>
          </a:stretch>
        </p:blipFill>
        <p:spPr>
          <a:xfrm>
            <a:off x="9318669" y="0"/>
            <a:ext cx="584932" cy="660083"/>
          </a:xfrm>
          <a:prstGeom prst="rect">
            <a:avLst/>
          </a:prstGeom>
        </p:spPr>
      </p:pic>
      <p:sp>
        <p:nvSpPr>
          <p:cNvPr id="2" name="标题 1"/>
          <p:cNvSpPr>
            <a:spLocks noGrp="1"/>
          </p:cNvSpPr>
          <p:nvPr>
            <p:ph type="title"/>
            <p:custDataLst>
              <p:tags r:id="rId8"/>
            </p:custDataLst>
          </p:nvPr>
        </p:nvSpPr>
        <p:spPr>
          <a:xfrm>
            <a:off x="544148" y="443235"/>
            <a:ext cx="881530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544148" y="952508"/>
            <a:ext cx="881530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3301200" y="4826000"/>
            <a:ext cx="3301200" cy="2032000"/>
          </a:xfrm>
          <a:prstGeom prst="rect">
            <a:avLst/>
          </a:prstGeom>
        </p:spPr>
      </p:pic>
      <p:pic>
        <p:nvPicPr>
          <p:cNvPr id="7" name="图片 6"/>
          <p:cNvPicPr/>
          <p:nvPr userDrawn="1">
            <p:custDataLst>
              <p:tags r:id="rId5"/>
            </p:custDataLst>
          </p:nvPr>
        </p:nvPicPr>
        <p:blipFill>
          <a:blip r:embed="rId6" r:link="rId7" cstate="email"/>
          <a:stretch>
            <a:fillRect/>
          </a:stretch>
        </p:blipFill>
        <p:spPr>
          <a:xfrm>
            <a:off x="3301200" y="0"/>
            <a:ext cx="3301200" cy="2032000"/>
          </a:xfrm>
          <a:prstGeom prst="rect">
            <a:avLst/>
          </a:prstGeom>
        </p:spPr>
      </p:pic>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11"/>
            </p:custDataLst>
          </p:nvPr>
        </p:nvSpPr>
        <p:spPr>
          <a:xfrm>
            <a:off x="1719204" y="2644459"/>
            <a:ext cx="4685125" cy="83566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2"/>
            </p:custDataLst>
          </p:nvPr>
        </p:nvSpPr>
        <p:spPr>
          <a:xfrm>
            <a:off x="1719204" y="3891599"/>
            <a:ext cx="4685125" cy="321945"/>
          </a:xfrm>
        </p:spPr>
        <p:txBody>
          <a:bodyPr vert="horz" wrap="square" lIns="0" tIns="0" rIns="0" bIns="0" anchor="t" anchorCtr="0">
            <a:normAutofit/>
          </a:bodyPr>
          <a:lstStyle>
            <a:lvl1pPr marL="0" marR="0" indent="0" algn="dist" defTabSz="914400" rtl="0" eaLnBrk="1" fontAlgn="auto" latinLnBrk="0" hangingPunct="1">
              <a:lnSpc>
                <a:spcPct val="100000"/>
              </a:lnSpc>
              <a:spcBef>
                <a:spcPts val="0"/>
              </a:spcBef>
              <a:spcAft>
                <a:spcPts val="0"/>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cxnSp>
        <p:nvCxnSpPr>
          <p:cNvPr id="9" name="直接连接符 8"/>
          <p:cNvCxnSpPr/>
          <p:nvPr userDrawn="1">
            <p:custDataLst>
              <p:tags r:id="rId13"/>
            </p:custDataLst>
          </p:nvPr>
        </p:nvCxnSpPr>
        <p:spPr>
          <a:xfrm>
            <a:off x="1719203" y="3696653"/>
            <a:ext cx="522724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584932" cy="656863"/>
          </a:xfrm>
          <a:prstGeom prst="rect">
            <a:avLst/>
          </a:prstGeom>
        </p:spPr>
      </p:pic>
      <p:pic>
        <p:nvPicPr>
          <p:cNvPr id="8" name="图片 7"/>
          <p:cNvPicPr/>
          <p:nvPr userDrawn="1">
            <p:custDataLst>
              <p:tags r:id="rId5"/>
            </p:custDataLst>
          </p:nvPr>
        </p:nvPicPr>
        <p:blipFill>
          <a:blip r:embed="rId6" r:link="rId7" cstate="email"/>
          <a:stretch>
            <a:fillRect/>
          </a:stretch>
        </p:blipFill>
        <p:spPr>
          <a:xfrm>
            <a:off x="9318669" y="0"/>
            <a:ext cx="584932" cy="660083"/>
          </a:xfrm>
          <a:prstGeom prst="rect">
            <a:avLst/>
          </a:prstGeom>
        </p:spPr>
      </p:pic>
      <p:sp>
        <p:nvSpPr>
          <p:cNvPr id="2" name="标题 1"/>
          <p:cNvSpPr>
            <a:spLocks noGrp="1"/>
          </p:cNvSpPr>
          <p:nvPr>
            <p:ph type="title"/>
            <p:custDataLst>
              <p:tags r:id="rId8"/>
            </p:custDataLst>
          </p:nvPr>
        </p:nvSpPr>
        <p:spPr>
          <a:xfrm>
            <a:off x="544148" y="443235"/>
            <a:ext cx="881530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544187" y="952508"/>
            <a:ext cx="4291595"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5067860" y="952508"/>
            <a:ext cx="4291595"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email"/>
          <a:stretch>
            <a:fillRect/>
          </a:stretch>
        </p:blipFill>
        <p:spPr>
          <a:xfrm>
            <a:off x="0" y="0"/>
            <a:ext cx="584932" cy="656863"/>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9318669" y="0"/>
            <a:ext cx="584932" cy="660083"/>
          </a:xfrm>
          <a:prstGeom prst="rect">
            <a:avLst/>
          </a:prstGeom>
        </p:spPr>
      </p:pic>
      <p:sp>
        <p:nvSpPr>
          <p:cNvPr id="2" name="标题 1"/>
          <p:cNvSpPr>
            <a:spLocks noGrp="1"/>
          </p:cNvSpPr>
          <p:nvPr>
            <p:ph type="title"/>
            <p:custDataLst>
              <p:tags r:id="rId8"/>
            </p:custDataLst>
          </p:nvPr>
        </p:nvSpPr>
        <p:spPr>
          <a:xfrm>
            <a:off x="544148" y="443235"/>
            <a:ext cx="881530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544187" y="952508"/>
            <a:ext cx="4291595"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544182" y="1406525"/>
            <a:ext cx="429156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5065320" y="952508"/>
            <a:ext cx="4291595"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5065320" y="1406525"/>
            <a:ext cx="4291595"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0873" y="365125"/>
            <a:ext cx="8541855"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80873" y="1825625"/>
            <a:ext cx="8541855" cy="4351339"/>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5" name="页脚占位符 4"/>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spTree>
  </p:cSld>
  <p:clrMapOvr>
    <a:masterClrMapping/>
  </p:clrMapOvr>
  <p:transition spd="slow" advTm="3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6090714" y="1234440"/>
            <a:ext cx="3565296" cy="4389120"/>
          </a:xfrm>
          <a:prstGeom prst="rect">
            <a:avLst/>
          </a:prstGeom>
        </p:spPr>
      </p:pic>
      <p:sp>
        <p:nvSpPr>
          <p:cNvPr id="7" name="矩形 6"/>
          <p:cNvSpPr/>
          <p:nvPr userDrawn="1">
            <p:custDataLst>
              <p:tags r:id="rId5"/>
            </p:custDataLst>
          </p:nvPr>
        </p:nvSpPr>
        <p:spPr>
          <a:xfrm>
            <a:off x="0" y="0"/>
            <a:ext cx="5942160"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6" name="图片 5"/>
          <p:cNvPicPr/>
          <p:nvPr userDrawn="1">
            <p:custDataLst>
              <p:tags r:id="rId6"/>
            </p:custDataLst>
          </p:nvPr>
        </p:nvPicPr>
        <p:blipFill>
          <a:blip r:embed="rId7" r:link="rId8" cstate="email"/>
          <a:stretch>
            <a:fillRect/>
          </a:stretch>
        </p:blipFill>
        <p:spPr>
          <a:xfrm>
            <a:off x="0" y="6201137"/>
            <a:ext cx="584932" cy="656863"/>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584932" cy="656863"/>
          </a:xfrm>
          <a:prstGeom prst="rect">
            <a:avLst/>
          </a:prstGeom>
        </p:spPr>
      </p:pic>
      <p:pic>
        <p:nvPicPr>
          <p:cNvPr id="8" name="图片 7"/>
          <p:cNvPicPr/>
          <p:nvPr userDrawn="1">
            <p:custDataLst>
              <p:tags r:id="rId5"/>
            </p:custDataLst>
          </p:nvPr>
        </p:nvPicPr>
        <p:blipFill>
          <a:blip r:embed="rId6" r:link="rId7" cstate="email"/>
          <a:stretch>
            <a:fillRect/>
          </a:stretch>
        </p:blipFill>
        <p:spPr>
          <a:xfrm>
            <a:off x="9318669" y="0"/>
            <a:ext cx="584932" cy="660083"/>
          </a:xfrm>
          <a:prstGeom prst="rect">
            <a:avLst/>
          </a:prstGeom>
        </p:spPr>
      </p:pic>
      <p:sp>
        <p:nvSpPr>
          <p:cNvPr id="2" name="标题 1"/>
          <p:cNvSpPr>
            <a:spLocks noGrp="1"/>
          </p:cNvSpPr>
          <p:nvPr>
            <p:ph type="title"/>
            <p:custDataLst>
              <p:tags r:id="rId8"/>
            </p:custDataLst>
          </p:nvPr>
        </p:nvSpPr>
        <p:spPr>
          <a:xfrm>
            <a:off x="544187" y="443235"/>
            <a:ext cx="881530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544187" y="952508"/>
            <a:ext cx="4291595"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5067899" y="952508"/>
            <a:ext cx="4291595"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584932" cy="656863"/>
          </a:xfrm>
          <a:prstGeom prst="rect">
            <a:avLst/>
          </a:prstGeom>
        </p:spPr>
      </p:pic>
      <p:pic>
        <p:nvPicPr>
          <p:cNvPr id="7" name="图片 6"/>
          <p:cNvPicPr/>
          <p:nvPr userDrawn="1">
            <p:custDataLst>
              <p:tags r:id="rId5"/>
            </p:custDataLst>
          </p:nvPr>
        </p:nvPicPr>
        <p:blipFill>
          <a:blip r:embed="rId6" r:link="rId7" cstate="email"/>
          <a:stretch>
            <a:fillRect/>
          </a:stretch>
        </p:blipFill>
        <p:spPr>
          <a:xfrm>
            <a:off x="9318669" y="0"/>
            <a:ext cx="584932" cy="660083"/>
          </a:xfrm>
          <a:prstGeom prst="rect">
            <a:avLst/>
          </a:prstGeom>
        </p:spPr>
      </p:pic>
      <p:sp>
        <p:nvSpPr>
          <p:cNvPr id="2" name="竖排标题 1"/>
          <p:cNvSpPr>
            <a:spLocks noGrp="1"/>
          </p:cNvSpPr>
          <p:nvPr>
            <p:ph type="title" orient="vert"/>
            <p:custDataLst>
              <p:tags r:id="rId8"/>
            </p:custDataLst>
          </p:nvPr>
        </p:nvSpPr>
        <p:spPr>
          <a:xfrm>
            <a:off x="8586966" y="952508"/>
            <a:ext cx="772487"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544182" y="952500"/>
            <a:ext cx="7983398"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584932" cy="656863"/>
          </a:xfrm>
          <a:prstGeom prst="rect">
            <a:avLst/>
          </a:prstGeom>
        </p:spPr>
      </p:pic>
      <p:pic>
        <p:nvPicPr>
          <p:cNvPr id="6" name="图片 5"/>
          <p:cNvPicPr/>
          <p:nvPr userDrawn="1">
            <p:custDataLst>
              <p:tags r:id="rId5"/>
            </p:custDataLst>
          </p:nvPr>
        </p:nvPicPr>
        <p:blipFill>
          <a:blip r:embed="rId6" r:link="rId7" cstate="email"/>
          <a:stretch>
            <a:fillRect/>
          </a:stretch>
        </p:blipFill>
        <p:spPr>
          <a:xfrm>
            <a:off x="9318669" y="0"/>
            <a:ext cx="584932" cy="660083"/>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544187" y="952508"/>
            <a:ext cx="881530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99036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12" name="副标题 2"/>
          <p:cNvSpPr>
            <a:spLocks noGrp="1"/>
          </p:cNvSpPr>
          <p:nvPr>
            <p:ph type="subTitle" idx="14" hasCustomPrompt="1"/>
            <p:custDataLst>
              <p:tags r:id="rId8"/>
            </p:custDataLst>
          </p:nvPr>
        </p:nvSpPr>
        <p:spPr>
          <a:xfrm>
            <a:off x="2372738" y="3731896"/>
            <a:ext cx="5158125" cy="361315"/>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14" name="标题 13"/>
          <p:cNvSpPr>
            <a:spLocks noGrp="1"/>
          </p:cNvSpPr>
          <p:nvPr>
            <p:ph type="title" hasCustomPrompt="1"/>
            <p:custDataLst>
              <p:tags r:id="rId9"/>
            </p:custDataLst>
          </p:nvPr>
        </p:nvSpPr>
        <p:spPr>
          <a:xfrm>
            <a:off x="2372739" y="2032000"/>
            <a:ext cx="5158125" cy="1507561"/>
          </a:xfrm>
        </p:spPr>
        <p:txBody>
          <a:bodyPr>
            <a:normAutofit/>
          </a:bodyPr>
          <a:lstStyle>
            <a:lvl1pPr algn="ctr">
              <a:defRPr sz="8000" u="none" strike="noStrike" kern="1200" cap="none" spc="6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584932" cy="656863"/>
          </a:xfrm>
          <a:prstGeom prst="rect">
            <a:avLst/>
          </a:prstGeom>
        </p:spPr>
      </p:pic>
      <p:pic>
        <p:nvPicPr>
          <p:cNvPr id="6" name="图片 5"/>
          <p:cNvPicPr/>
          <p:nvPr userDrawn="1">
            <p:custDataLst>
              <p:tags r:id="rId5"/>
            </p:custDataLst>
          </p:nvPr>
        </p:nvPicPr>
        <p:blipFill>
          <a:blip r:embed="rId6" r:link="rId7" cstate="email"/>
          <a:stretch>
            <a:fillRect/>
          </a:stretch>
        </p:blipFill>
        <p:spPr>
          <a:xfrm>
            <a:off x="9318669" y="0"/>
            <a:ext cx="584932" cy="660083"/>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37253" y="303809"/>
            <a:ext cx="9429094" cy="625038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9" name="图片 8"/>
          <p:cNvPicPr/>
          <p:nvPr userDrawn="1">
            <p:custDataLst>
              <p:tags r:id="rId3"/>
            </p:custDataLst>
          </p:nvPr>
        </p:nvPicPr>
        <p:blipFill>
          <a:blip r:embed="rId4" r:link="rId5" cstate="email"/>
          <a:stretch>
            <a:fillRect/>
          </a:stretch>
        </p:blipFill>
        <p:spPr>
          <a:xfrm>
            <a:off x="0" y="0"/>
            <a:ext cx="584932" cy="656863"/>
          </a:xfrm>
          <a:prstGeom prst="rect">
            <a:avLst/>
          </a:prstGeom>
        </p:spPr>
      </p:pic>
      <p:pic>
        <p:nvPicPr>
          <p:cNvPr id="8" name="图片 7"/>
          <p:cNvPicPr/>
          <p:nvPr userDrawn="1">
            <p:custDataLst>
              <p:tags r:id="rId6"/>
            </p:custDataLst>
          </p:nvPr>
        </p:nvPicPr>
        <p:blipFill>
          <a:blip r:embed="rId7" r:link="rId8" cstate="email"/>
          <a:stretch>
            <a:fillRect/>
          </a:stretch>
        </p:blipFill>
        <p:spPr>
          <a:xfrm>
            <a:off x="9318669" y="0"/>
            <a:ext cx="584932" cy="660083"/>
          </a:xfrm>
          <a:prstGeom prst="rect">
            <a:avLst/>
          </a:prstGeom>
        </p:spPr>
      </p:pic>
      <p:sp>
        <p:nvSpPr>
          <p:cNvPr id="2" name="标题 1"/>
          <p:cNvSpPr>
            <a:spLocks noGrp="1"/>
          </p:cNvSpPr>
          <p:nvPr>
            <p:ph type="title" hasCustomPrompt="1"/>
            <p:custDataLst>
              <p:tags r:id="rId9"/>
            </p:custDataLst>
          </p:nvPr>
        </p:nvSpPr>
        <p:spPr>
          <a:xfrm>
            <a:off x="1041048" y="1249200"/>
            <a:ext cx="7819555"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040652" y="2163600"/>
            <a:ext cx="7819718"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919040"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8" name="图片 7"/>
          <p:cNvPicPr/>
          <p:nvPr userDrawn="1">
            <p:custDataLst>
              <p:tags r:id="rId3"/>
            </p:custDataLst>
          </p:nvPr>
        </p:nvPicPr>
        <p:blipFill>
          <a:blip r:embed="rId4" r:link="rId5" cstate="email"/>
          <a:stretch>
            <a:fillRect/>
          </a:stretch>
        </p:blipFill>
        <p:spPr>
          <a:xfrm>
            <a:off x="9318669" y="0"/>
            <a:ext cx="584932" cy="656863"/>
          </a:xfrm>
          <a:prstGeom prst="rect">
            <a:avLst/>
          </a:prstGeom>
        </p:spPr>
      </p:pic>
      <p:sp>
        <p:nvSpPr>
          <p:cNvPr id="2" name="标题 1"/>
          <p:cNvSpPr>
            <a:spLocks noGrp="1"/>
          </p:cNvSpPr>
          <p:nvPr>
            <p:ph type="title" hasCustomPrompt="1"/>
            <p:custDataLst>
              <p:tags r:id="rId6"/>
            </p:custDataLst>
          </p:nvPr>
        </p:nvSpPr>
        <p:spPr>
          <a:xfrm>
            <a:off x="473735" y="770400"/>
            <a:ext cx="3216721"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76659" y="1764000"/>
            <a:ext cx="3213796"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4143721" y="769939"/>
            <a:ext cx="5263724"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9036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10" name="图片 9"/>
          <p:cNvPicPr/>
          <p:nvPr userDrawn="1">
            <p:custDataLst>
              <p:tags r:id="rId3"/>
            </p:custDataLst>
          </p:nvPr>
        </p:nvPicPr>
        <p:blipFill>
          <a:blip r:embed="rId4" r:link="rId5" cstate="email"/>
          <a:stretch>
            <a:fillRect/>
          </a:stretch>
        </p:blipFill>
        <p:spPr>
          <a:xfrm>
            <a:off x="0" y="0"/>
            <a:ext cx="584932" cy="656863"/>
          </a:xfrm>
          <a:prstGeom prst="rect">
            <a:avLst/>
          </a:prstGeom>
        </p:spPr>
      </p:pic>
      <p:pic>
        <p:nvPicPr>
          <p:cNvPr id="8" name="图片 7"/>
          <p:cNvPicPr/>
          <p:nvPr userDrawn="1">
            <p:custDataLst>
              <p:tags r:id="rId6"/>
            </p:custDataLst>
          </p:nvPr>
        </p:nvPicPr>
        <p:blipFill>
          <a:blip r:embed="rId7" r:link="rId8" cstate="email"/>
          <a:stretch>
            <a:fillRect/>
          </a:stretch>
        </p:blipFill>
        <p:spPr>
          <a:xfrm>
            <a:off x="9318669" y="0"/>
            <a:ext cx="584932" cy="660083"/>
          </a:xfrm>
          <a:prstGeom prst="rect">
            <a:avLst/>
          </a:prstGeom>
        </p:spPr>
      </p:pic>
      <p:sp>
        <p:nvSpPr>
          <p:cNvPr id="2" name="标题 1"/>
          <p:cNvSpPr>
            <a:spLocks noGrp="1"/>
          </p:cNvSpPr>
          <p:nvPr>
            <p:ph type="title"/>
            <p:custDataLst>
              <p:tags r:id="rId9"/>
            </p:custDataLst>
          </p:nvPr>
        </p:nvSpPr>
        <p:spPr>
          <a:xfrm>
            <a:off x="497130" y="781200"/>
            <a:ext cx="8916164"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97130" y="1659600"/>
            <a:ext cx="8915819"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97759" y="2808000"/>
            <a:ext cx="8907392"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75715" y="1709739"/>
            <a:ext cx="8541855"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75715" y="4589464"/>
            <a:ext cx="854185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65">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5" name="页脚占位符 4"/>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spTree>
  </p:cSld>
  <p:clrMapOvr>
    <a:masterClrMapping/>
  </p:clrMapOvr>
  <p:transition spd="slow" advTm="3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99036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10" name="图片 9"/>
          <p:cNvPicPr/>
          <p:nvPr userDrawn="1">
            <p:custDataLst>
              <p:tags r:id="rId3"/>
            </p:custDataLst>
          </p:nvPr>
        </p:nvPicPr>
        <p:blipFill>
          <a:blip r:embed="rId4" r:link="rId5" cstate="email"/>
          <a:stretch>
            <a:fillRect/>
          </a:stretch>
        </p:blipFill>
        <p:spPr>
          <a:xfrm>
            <a:off x="0" y="0"/>
            <a:ext cx="584932" cy="656863"/>
          </a:xfrm>
          <a:prstGeom prst="rect">
            <a:avLst/>
          </a:prstGeom>
        </p:spPr>
      </p:pic>
      <p:pic>
        <p:nvPicPr>
          <p:cNvPr id="8" name="图片 7"/>
          <p:cNvPicPr/>
          <p:nvPr userDrawn="1">
            <p:custDataLst>
              <p:tags r:id="rId6"/>
            </p:custDataLst>
          </p:nvPr>
        </p:nvPicPr>
        <p:blipFill>
          <a:blip r:embed="rId7" r:link="rId8" cstate="email"/>
          <a:stretch>
            <a:fillRect/>
          </a:stretch>
        </p:blipFill>
        <p:spPr>
          <a:xfrm>
            <a:off x="9318669" y="0"/>
            <a:ext cx="584932" cy="660083"/>
          </a:xfrm>
          <a:prstGeom prst="rect">
            <a:avLst/>
          </a:prstGeom>
        </p:spPr>
      </p:pic>
      <p:sp>
        <p:nvSpPr>
          <p:cNvPr id="2" name="标题 1"/>
          <p:cNvSpPr>
            <a:spLocks noGrp="1"/>
          </p:cNvSpPr>
          <p:nvPr>
            <p:ph type="title"/>
            <p:custDataLst>
              <p:tags r:id="rId9"/>
            </p:custDataLst>
          </p:nvPr>
        </p:nvSpPr>
        <p:spPr>
          <a:xfrm>
            <a:off x="491281" y="669600"/>
            <a:ext cx="8916164"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91311" y="1681200"/>
            <a:ext cx="8927862"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82508" y="5180400"/>
            <a:ext cx="8936634"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9036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12" name="图片 11"/>
          <p:cNvPicPr/>
          <p:nvPr userDrawn="1">
            <p:custDataLst>
              <p:tags r:id="rId3"/>
            </p:custDataLst>
          </p:nvPr>
        </p:nvPicPr>
        <p:blipFill>
          <a:blip r:embed="rId4" r:link="rId5" cstate="email"/>
          <a:stretch>
            <a:fillRect/>
          </a:stretch>
        </p:blipFill>
        <p:spPr>
          <a:xfrm>
            <a:off x="9318669" y="6201137"/>
            <a:ext cx="584932" cy="656863"/>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197917"/>
            <a:ext cx="584932" cy="660083"/>
          </a:xfrm>
          <a:prstGeom prst="rect">
            <a:avLst/>
          </a:prstGeom>
        </p:spPr>
      </p:pic>
      <p:sp>
        <p:nvSpPr>
          <p:cNvPr id="2" name="标题 1"/>
          <p:cNvSpPr>
            <a:spLocks noGrp="1"/>
          </p:cNvSpPr>
          <p:nvPr>
            <p:ph type="title"/>
            <p:custDataLst>
              <p:tags r:id="rId9"/>
            </p:custDataLst>
          </p:nvPr>
        </p:nvSpPr>
        <p:spPr>
          <a:xfrm>
            <a:off x="470811" y="237600"/>
            <a:ext cx="8965877"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70811" y="1663200"/>
            <a:ext cx="4339648"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070721" y="1663200"/>
            <a:ext cx="4360118"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64962" y="4816800"/>
            <a:ext cx="4339648"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5079494" y="4813200"/>
            <a:ext cx="4360118"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9903600" cy="495061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endParaRPr>
          </a:p>
        </p:txBody>
      </p:sp>
      <p:pic>
        <p:nvPicPr>
          <p:cNvPr id="9" name="图片 8"/>
          <p:cNvPicPr/>
          <p:nvPr userDrawn="1">
            <p:custDataLst>
              <p:tags r:id="rId3"/>
            </p:custDataLst>
          </p:nvPr>
        </p:nvPicPr>
        <p:blipFill>
          <a:blip r:embed="rId4" r:link="rId5" cstate="email"/>
          <a:stretch>
            <a:fillRect/>
          </a:stretch>
        </p:blipFill>
        <p:spPr>
          <a:xfrm>
            <a:off x="8587504" y="5380059"/>
            <a:ext cx="1316096" cy="1477941"/>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372815"/>
            <a:ext cx="1316096" cy="1485187"/>
          </a:xfrm>
          <a:prstGeom prst="rect">
            <a:avLst/>
          </a:prstGeom>
        </p:spPr>
      </p:pic>
      <p:sp>
        <p:nvSpPr>
          <p:cNvPr id="2" name="标题 1"/>
          <p:cNvSpPr>
            <a:spLocks noGrp="1"/>
          </p:cNvSpPr>
          <p:nvPr>
            <p:ph type="title" hasCustomPrompt="1"/>
            <p:custDataLst>
              <p:tags r:id="rId9"/>
            </p:custDataLst>
          </p:nvPr>
        </p:nvSpPr>
        <p:spPr>
          <a:xfrm>
            <a:off x="1236975" y="1339200"/>
            <a:ext cx="74277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236661" y="3862800"/>
            <a:ext cx="74277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80873" y="365125"/>
            <a:ext cx="8541855"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80873" y="1825625"/>
            <a:ext cx="4209030" cy="4351339"/>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5013698" y="1825625"/>
            <a:ext cx="4209030" cy="4351339"/>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6" name="页脚占位符 5"/>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spTree>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2162" y="365125"/>
            <a:ext cx="8541855"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82164" y="1681163"/>
            <a:ext cx="4189686" cy="823912"/>
          </a:xfrm>
          <a:prstGeom prst="rect">
            <a:avLst/>
          </a:prstGeom>
        </p:spPr>
        <p:txBody>
          <a:bodyPr anchor="b"/>
          <a:lstStyle>
            <a:lvl1pPr marL="0" indent="0">
              <a:buNone/>
              <a:defRPr sz="2400" b="1"/>
            </a:lvl1pPr>
            <a:lvl2pPr marL="457200" indent="0">
              <a:buNone/>
              <a:defRPr sz="2000" b="1"/>
            </a:lvl2pPr>
            <a:lvl3pPr marL="914400" indent="0">
              <a:buNone/>
              <a:defRPr sz="1865"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82164" y="2505075"/>
            <a:ext cx="418968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5013698" y="1681163"/>
            <a:ext cx="4210320" cy="823912"/>
          </a:xfrm>
          <a:prstGeom prst="rect">
            <a:avLst/>
          </a:prstGeom>
        </p:spPr>
        <p:txBody>
          <a:bodyPr anchor="b"/>
          <a:lstStyle>
            <a:lvl1pPr marL="0" indent="0">
              <a:buNone/>
              <a:defRPr sz="2400" b="1"/>
            </a:lvl1pPr>
            <a:lvl2pPr marL="457200" indent="0">
              <a:buNone/>
              <a:defRPr sz="2000" b="1"/>
            </a:lvl2pPr>
            <a:lvl3pPr marL="914400" indent="0">
              <a:buNone/>
              <a:defRPr sz="1865"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5013698" y="2505075"/>
            <a:ext cx="4210320"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8" name="页脚占位符 7"/>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spTree>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80873" y="365125"/>
            <a:ext cx="8541855"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4" name="页脚占位符 3"/>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grpSp>
        <p:nvGrpSpPr>
          <p:cNvPr id="6" name="组合 5"/>
          <p:cNvGrpSpPr/>
          <p:nvPr userDrawn="1"/>
        </p:nvGrpSpPr>
        <p:grpSpPr>
          <a:xfrm>
            <a:off x="568861" y="318901"/>
            <a:ext cx="993140" cy="815820"/>
            <a:chOff x="700307" y="318901"/>
            <a:chExt cx="1100537" cy="734356"/>
          </a:xfrm>
        </p:grpSpPr>
        <p:sp>
          <p:nvSpPr>
            <p:cNvPr id="7" name="矩形 6"/>
            <p:cNvSpPr>
              <a:spLocks noChangeAspect="1"/>
            </p:cNvSpPr>
            <p:nvPr/>
          </p:nvSpPr>
          <p:spPr>
            <a:xfrm rot="2700000">
              <a:off x="700307" y="318901"/>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a:spLocks noChangeAspect="1"/>
            </p:cNvSpPr>
            <p:nvPr/>
          </p:nvSpPr>
          <p:spPr>
            <a:xfrm rot="2700000">
              <a:off x="1066489" y="318902"/>
              <a:ext cx="734355" cy="7343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a:spLocks noChangeAspect="1"/>
            </p:cNvSpPr>
            <p:nvPr/>
          </p:nvSpPr>
          <p:spPr>
            <a:xfrm rot="2700000">
              <a:off x="883398" y="318901"/>
              <a:ext cx="734355" cy="734355"/>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userDrawn="1"/>
        </p:nvSpPr>
        <p:spPr>
          <a:xfrm>
            <a:off x="762062" y="426521"/>
            <a:ext cx="777240" cy="437515"/>
          </a:xfrm>
          <a:prstGeom prst="rect">
            <a:avLst/>
          </a:prstGeom>
          <a:noFill/>
        </p:spPr>
        <p:txBody>
          <a:bodyPr wrap="none" lIns="68580" tIns="34290" rIns="68580" bIns="34290" rtlCol="0">
            <a:spAutoFit/>
          </a:bodyPr>
          <a:lstStyle/>
          <a:p>
            <a:r>
              <a:rPr lang="en-US" altLang="zh-CN" sz="2400" dirty="0">
                <a:solidFill>
                  <a:srgbClr val="FFFFFF"/>
                </a:solidFill>
                <a:latin typeface="Agency FB" panose="020B0503020202020204" pitchFamily="34" charset="0"/>
                <a:ea typeface="华文宋体" panose="02010600040101010101" pitchFamily="2" charset="-122"/>
              </a:rPr>
              <a:t>2020</a:t>
            </a:r>
            <a:endParaRPr lang="zh-CN" altLang="en-US" sz="2400" dirty="0">
              <a:solidFill>
                <a:srgbClr val="FFFFFF"/>
              </a:solidFill>
              <a:latin typeface="Agency FB" panose="020B0503020202020204" pitchFamily="34" charset="0"/>
              <a:ea typeface="华文宋体" panose="02010600040101010101" pitchFamily="2" charset="-122"/>
            </a:endParaRPr>
          </a:p>
        </p:txBody>
      </p:sp>
      <p:grpSp>
        <p:nvGrpSpPr>
          <p:cNvPr id="11" name="组合 10"/>
          <p:cNvGrpSpPr/>
          <p:nvPr userDrawn="1"/>
        </p:nvGrpSpPr>
        <p:grpSpPr>
          <a:xfrm>
            <a:off x="275228" y="1319685"/>
            <a:ext cx="4094008" cy="80963"/>
            <a:chOff x="6426750" y="4143057"/>
            <a:chExt cx="5040000" cy="80962"/>
          </a:xfrm>
        </p:grpSpPr>
        <p:cxnSp>
          <p:nvCxnSpPr>
            <p:cNvPr id="12" name="直接连接符 11"/>
            <p:cNvCxnSpPr/>
            <p:nvPr/>
          </p:nvCxnSpPr>
          <p:spPr>
            <a:xfrm flipH="1">
              <a:off x="6426750" y="4143057"/>
              <a:ext cx="5040000" cy="0"/>
            </a:xfrm>
            <a:prstGeom prst="line">
              <a:avLst/>
            </a:prstGeom>
            <a:ln w="12700">
              <a:solidFill>
                <a:srgbClr val="0170C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26750" y="4224019"/>
              <a:ext cx="5040000" cy="0"/>
            </a:xfrm>
            <a:prstGeom prst="line">
              <a:avLst/>
            </a:prstGeom>
            <a:ln w="38100">
              <a:solidFill>
                <a:srgbClr val="0170C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3" name="页脚占位符 2"/>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spTree>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162" y="457200"/>
            <a:ext cx="319416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4210320" y="987425"/>
            <a:ext cx="5013698"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82162" y="2057400"/>
            <a:ext cx="3194169" cy="3811588"/>
          </a:xfrm>
          <a:prstGeom prst="rect">
            <a:avLst/>
          </a:prstGeom>
        </p:spPr>
        <p:txBody>
          <a:bodyPr/>
          <a:lstStyle>
            <a:lvl1pPr marL="0" indent="0">
              <a:buNone/>
              <a:defRPr sz="1600"/>
            </a:lvl1pPr>
            <a:lvl2pPr marL="457200" indent="0">
              <a:buNone/>
              <a:defRPr sz="1465"/>
            </a:lvl2pPr>
            <a:lvl3pPr marL="914400" indent="0">
              <a:buNone/>
              <a:defRPr sz="1200"/>
            </a:lvl3pPr>
            <a:lvl4pPr marL="1371600" indent="0">
              <a:buNone/>
              <a:defRPr sz="1065"/>
            </a:lvl4pPr>
            <a:lvl5pPr marL="1828800" indent="0">
              <a:buNone/>
              <a:defRPr sz="1065"/>
            </a:lvl5pPr>
            <a:lvl6pPr marL="2286000" indent="0">
              <a:buNone/>
              <a:defRPr sz="1065"/>
            </a:lvl6pPr>
            <a:lvl7pPr marL="2743200" indent="0">
              <a:buNone/>
              <a:defRPr sz="1065"/>
            </a:lvl7pPr>
            <a:lvl8pPr marL="3200400" indent="0">
              <a:buNone/>
              <a:defRPr sz="1065"/>
            </a:lvl8pPr>
            <a:lvl9pPr marL="3657600" indent="0">
              <a:buNone/>
              <a:defRPr sz="1065"/>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6" name="页脚占位符 5"/>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spTree>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2162" y="457200"/>
            <a:ext cx="319416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4210320" y="987425"/>
            <a:ext cx="5013698"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82162" y="2057400"/>
            <a:ext cx="3194169" cy="3811588"/>
          </a:xfrm>
          <a:prstGeom prst="rect">
            <a:avLst/>
          </a:prstGeom>
        </p:spPr>
        <p:txBody>
          <a:bodyPr/>
          <a:lstStyle>
            <a:lvl1pPr marL="0" indent="0">
              <a:buNone/>
              <a:defRPr sz="1600"/>
            </a:lvl1pPr>
            <a:lvl2pPr marL="457200" indent="0">
              <a:buNone/>
              <a:defRPr sz="1465"/>
            </a:lvl2pPr>
            <a:lvl3pPr marL="914400" indent="0">
              <a:buNone/>
              <a:defRPr sz="1200"/>
            </a:lvl3pPr>
            <a:lvl4pPr marL="1371600" indent="0">
              <a:buNone/>
              <a:defRPr sz="1065"/>
            </a:lvl4pPr>
            <a:lvl5pPr marL="1828800" indent="0">
              <a:buNone/>
              <a:defRPr sz="1065"/>
            </a:lvl5pPr>
            <a:lvl6pPr marL="2286000" indent="0">
              <a:buNone/>
              <a:defRPr sz="1065"/>
            </a:lvl6pPr>
            <a:lvl7pPr marL="2743200" indent="0">
              <a:buNone/>
              <a:defRPr sz="1065"/>
            </a:lvl7pPr>
            <a:lvl8pPr marL="3200400" indent="0">
              <a:buNone/>
              <a:defRPr sz="1065"/>
            </a:lvl8pPr>
            <a:lvl9pPr marL="3657600" indent="0">
              <a:buNone/>
              <a:defRPr sz="1065"/>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80873" y="6356351"/>
            <a:ext cx="2228310" cy="365125"/>
          </a:xfrm>
          <a:prstGeom prst="rect">
            <a:avLst/>
          </a:prstGeom>
        </p:spPr>
        <p:txBody>
          <a:bodyPr/>
          <a:lstStyle/>
          <a:p>
            <a:fld id="{71941607-2597-40BB-A1EE-675E59C193C9}" type="datetimeFigureOut">
              <a:rPr lang="zh-CN" altLang="en-US" smtClean="0"/>
            </a:fld>
            <a:endParaRPr lang="zh-CN" altLang="en-US"/>
          </a:p>
        </p:txBody>
      </p:sp>
      <p:sp>
        <p:nvSpPr>
          <p:cNvPr id="6" name="页脚占位符 5"/>
          <p:cNvSpPr>
            <a:spLocks noGrp="1"/>
          </p:cNvSpPr>
          <p:nvPr>
            <p:ph type="ftr" sz="quarter" idx="11"/>
          </p:nvPr>
        </p:nvSpPr>
        <p:spPr>
          <a:xfrm>
            <a:off x="3280568" y="6356351"/>
            <a:ext cx="334246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994418" y="6356351"/>
            <a:ext cx="2228310" cy="365125"/>
          </a:xfrm>
          <a:prstGeom prst="rect">
            <a:avLst/>
          </a:prstGeom>
        </p:spPr>
        <p:txBody>
          <a:bodyPr/>
          <a:lstStyle/>
          <a:p>
            <a:fld id="{87ADFC6E-C116-46F1-80C8-1AC295B8FC4C}" type="slidenum">
              <a:rPr lang="zh-CN" altLang="en-US" smtClean="0"/>
            </a:fld>
            <a:endParaRPr lang="zh-CN" altLang="en-US"/>
          </a:p>
        </p:txBody>
      </p:sp>
    </p:spTree>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5" Type="http://schemas.openxmlformats.org/officeDocument/2006/relationships/theme" Target="../theme/theme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slideLayout" Target="../slideLayouts/slideLayout16.xml"/><Relationship Id="rId19" Type="http://schemas.openxmlformats.org/officeDocument/2006/relationships/tags" Target="../tags/tag136.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zh-CN"/>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44148" y="443231"/>
            <a:ext cx="881530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44148" y="961399"/>
            <a:ext cx="881530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714618" y="6349833"/>
            <a:ext cx="2193219"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343440" y="6349833"/>
            <a:ext cx="3216721"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994418" y="6349833"/>
            <a:ext cx="2193219"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2.jpeg"/><Relationship Id="rId3" Type="http://schemas.openxmlformats.org/officeDocument/2006/relationships/image" Target="../media/image17.jpeg"/><Relationship Id="rId2" Type="http://schemas.openxmlformats.org/officeDocument/2006/relationships/image" Target="../media/image21.jpeg"/><Relationship Id="rId1"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7813" b="7813"/>
          <a:stretch>
            <a:fillRect/>
          </a:stretch>
        </p:blipFill>
        <p:spPr bwMode="auto">
          <a:xfrm>
            <a:off x="-27940" y="-127000"/>
            <a:ext cx="9993630" cy="6985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635" y="-127635"/>
            <a:ext cx="9903460" cy="4432935"/>
            <a:chOff x="-11846" y="1316"/>
            <a:chExt cx="9173160" cy="3446735"/>
          </a:xfrm>
        </p:grpSpPr>
        <p:sp>
          <p:nvSpPr>
            <p:cNvPr id="2" name="矩形 1"/>
            <p:cNvSpPr/>
            <p:nvPr/>
          </p:nvSpPr>
          <p:spPr>
            <a:xfrm>
              <a:off x="-11846" y="1316"/>
              <a:ext cx="9155846" cy="344673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a:endParaRPr lang="zh-CN" altLang="en-US">
                <a:solidFill>
                  <a:schemeClr val="bg1"/>
                </a:solidFill>
                <a:cs typeface="+mn-ea"/>
                <a:sym typeface="+mn-lt"/>
              </a:endParaRPr>
            </a:p>
          </p:txBody>
        </p:sp>
        <p:sp>
          <p:nvSpPr>
            <p:cNvPr id="28" name="矩形 27"/>
            <p:cNvSpPr/>
            <p:nvPr/>
          </p:nvSpPr>
          <p:spPr>
            <a:xfrm>
              <a:off x="0" y="2943226"/>
              <a:ext cx="9161314" cy="504825"/>
            </a:xfrm>
            <a:prstGeom prst="rect">
              <a:avLst/>
            </a:prstGeom>
            <a:solidFill>
              <a:srgbClr val="0170C1">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a:endParaRPr lang="zh-CN" altLang="en-US" dirty="0">
                <a:solidFill>
                  <a:schemeClr val="bg1"/>
                </a:solidFill>
                <a:cs typeface="+mn-ea"/>
                <a:sym typeface="+mn-lt"/>
              </a:endParaRPr>
            </a:p>
          </p:txBody>
        </p:sp>
      </p:grpSp>
      <p:sp>
        <p:nvSpPr>
          <p:cNvPr id="41" name="TextBox 40"/>
          <p:cNvSpPr txBox="1"/>
          <p:nvPr/>
        </p:nvSpPr>
        <p:spPr>
          <a:xfrm>
            <a:off x="682625" y="2938780"/>
            <a:ext cx="7685405" cy="759460"/>
          </a:xfrm>
          <a:prstGeom prst="rect">
            <a:avLst/>
          </a:prstGeom>
          <a:noFill/>
        </p:spPr>
        <p:txBody>
          <a:bodyPr wrap="square" lIns="68561" tIns="34280" rIns="68561" bIns="34280" rtlCol="0">
            <a:spAutoFit/>
          </a:bodyPr>
          <a:lstStyle/>
          <a:p>
            <a:pPr algn="ctr"/>
            <a:r>
              <a:rPr lang="zh-CN" altLang="en-US" sz="4500" b="1" dirty="0">
                <a:solidFill>
                  <a:schemeClr val="accent1">
                    <a:lumMod val="50000"/>
                  </a:schemeClr>
                </a:solidFill>
                <a:cs typeface="+mn-ea"/>
                <a:sym typeface="+mn-lt"/>
              </a:rPr>
              <a:t>吉林省卓月环境工程有限公司</a:t>
            </a:r>
            <a:endParaRPr lang="zh-CN" altLang="en-US" sz="4500" b="1" dirty="0">
              <a:solidFill>
                <a:schemeClr val="accent1">
                  <a:lumMod val="50000"/>
                </a:schemeClr>
              </a:solidFill>
              <a:cs typeface="+mn-ea"/>
              <a:sym typeface="+mn-lt"/>
            </a:endParaRPr>
          </a:p>
        </p:txBody>
      </p:sp>
      <p:sp>
        <p:nvSpPr>
          <p:cNvPr id="42" name="标题 4"/>
          <p:cNvSpPr txBox="1"/>
          <p:nvPr/>
        </p:nvSpPr>
        <p:spPr>
          <a:xfrm>
            <a:off x="2451170" y="3789680"/>
            <a:ext cx="4906645" cy="386080"/>
          </a:xfrm>
          <a:prstGeom prst="rect">
            <a:avLst/>
          </a:prstGeom>
        </p:spPr>
        <p:txBody>
          <a:bodyPr vert="horz" lIns="68561" tIns="34280" rIns="68561" bIns="342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b="1" dirty="0">
                <a:solidFill>
                  <a:schemeClr val="bg1"/>
                </a:solidFill>
                <a:latin typeface="Times New Roman" panose="02020603050405020304" charset="0"/>
                <a:ea typeface="+mn-ea"/>
                <a:cs typeface="Times New Roman" panose="02020603050405020304" charset="0"/>
                <a:sym typeface="+mn-lt"/>
              </a:rPr>
              <a:t>Jilin Zhuoyue Environmental Engineering Co., Ltd</a:t>
            </a:r>
            <a:r>
              <a:rPr lang="en-US" altLang="zh-CN" sz="1600" b="1" dirty="0">
                <a:solidFill>
                  <a:schemeClr val="bg1"/>
                </a:solidFill>
                <a:latin typeface="Times New Roman" panose="02020603050405020304" charset="0"/>
                <a:ea typeface="+mn-ea"/>
                <a:cs typeface="Times New Roman" panose="02020603050405020304" charset="0"/>
                <a:sym typeface="+mn-lt"/>
              </a:rPr>
              <a:t>.</a:t>
            </a:r>
            <a:endParaRPr lang="en-US" altLang="zh-CN" sz="1600" b="1" dirty="0">
              <a:solidFill>
                <a:schemeClr val="bg1"/>
              </a:solidFill>
              <a:latin typeface="Times New Roman" panose="02020603050405020304" charset="0"/>
              <a:ea typeface="+mn-ea"/>
              <a:cs typeface="Times New Roman" panose="02020603050405020304" charset="0"/>
              <a:sym typeface="+mn-lt"/>
            </a:endParaRPr>
          </a:p>
        </p:txBody>
      </p:sp>
      <p:pic>
        <p:nvPicPr>
          <p:cNvPr id="4" name="图片 3" descr="未标题-1"/>
          <p:cNvPicPr>
            <a:picLocks noChangeAspect="1"/>
          </p:cNvPicPr>
          <p:nvPr/>
        </p:nvPicPr>
        <p:blipFill>
          <a:blip r:embed="rId2"/>
          <a:stretch>
            <a:fillRect/>
          </a:stretch>
        </p:blipFill>
        <p:spPr>
          <a:xfrm>
            <a:off x="3581400" y="577850"/>
            <a:ext cx="2059940" cy="2059940"/>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outVertical)">
                                      <p:cBhvr>
                                        <p:cTn id="12" dur="500"/>
                                        <p:tgtEl>
                                          <p:spTgt spid="41"/>
                                        </p:tgtEl>
                                      </p:cBhvr>
                                    </p:animEffect>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1000" fill="hold"/>
                                        <p:tgtEl>
                                          <p:spTgt spid="42"/>
                                        </p:tgtEl>
                                        <p:attrNameLst>
                                          <p:attrName>ppt_w</p:attrName>
                                        </p:attrNameLst>
                                      </p:cBhvr>
                                      <p:tavLst>
                                        <p:tav tm="0">
                                          <p:val>
                                            <p:strVal val="#ppt_w*0.70"/>
                                          </p:val>
                                        </p:tav>
                                        <p:tav tm="100000">
                                          <p:val>
                                            <p:strVal val="#ppt_w"/>
                                          </p:val>
                                        </p:tav>
                                      </p:tavLst>
                                    </p:anim>
                                    <p:anim calcmode="lin" valueType="num">
                                      <p:cBhvr>
                                        <p:cTn id="17" dur="1000" fill="hold"/>
                                        <p:tgtEl>
                                          <p:spTgt spid="42"/>
                                        </p:tgtEl>
                                        <p:attrNameLst>
                                          <p:attrName>ppt_h</p:attrName>
                                        </p:attrNameLst>
                                      </p:cBhvr>
                                      <p:tavLst>
                                        <p:tav tm="0">
                                          <p:val>
                                            <p:strVal val="#ppt_h"/>
                                          </p:val>
                                        </p:tav>
                                        <p:tav tm="100000">
                                          <p:val>
                                            <p:strVal val="#ppt_h"/>
                                          </p:val>
                                        </p:tav>
                                      </p:tavLst>
                                    </p:anim>
                                    <p:animEffect transition="in" filter="fade">
                                      <p:cBhvr>
                                        <p:cTn id="1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1"/>
          <p:cNvSpPr>
            <a:spLocks noChangeArrowheads="1"/>
          </p:cNvSpPr>
          <p:nvPr/>
        </p:nvSpPr>
        <p:spPr bwMode="auto">
          <a:xfrm>
            <a:off x="1823269" y="565238"/>
            <a:ext cx="176276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7F7F7F"/>
                </a:solidFill>
                <a:latin typeface="+mn-lt"/>
                <a:ea typeface="+mn-ea"/>
                <a:cs typeface="+mn-ea"/>
                <a:sym typeface="+mn-lt"/>
              </a:rPr>
              <a:t>重点项目</a:t>
            </a:r>
            <a:endParaRPr lang="zh-CN" altLang="en-US" sz="3200" dirty="0">
              <a:solidFill>
                <a:srgbClr val="7F7F7F"/>
              </a:solidFill>
              <a:latin typeface="+mn-lt"/>
              <a:ea typeface="+mn-ea"/>
              <a:cs typeface="+mn-ea"/>
              <a:sym typeface="+mn-lt"/>
            </a:endParaRPr>
          </a:p>
        </p:txBody>
      </p:sp>
      <p:grpSp>
        <p:nvGrpSpPr>
          <p:cNvPr id="4" name="组合 3"/>
          <p:cNvGrpSpPr/>
          <p:nvPr/>
        </p:nvGrpSpPr>
        <p:grpSpPr>
          <a:xfrm>
            <a:off x="281940" y="42545"/>
            <a:ext cx="1642745" cy="1332230"/>
            <a:chOff x="594" y="119"/>
            <a:chExt cx="1886" cy="1478"/>
          </a:xfrm>
        </p:grpSpPr>
        <p:pic>
          <p:nvPicPr>
            <p:cNvPr id="13" name="图片 12" descr="未标题-2 拷贝"/>
            <p:cNvPicPr>
              <a:picLocks noChangeAspect="1"/>
            </p:cNvPicPr>
            <p:nvPr/>
          </p:nvPicPr>
          <p:blipFill>
            <a:blip r:embed="rId1"/>
            <a:stretch>
              <a:fillRect/>
            </a:stretch>
          </p:blipFill>
          <p:spPr>
            <a:xfrm>
              <a:off x="594" y="119"/>
              <a:ext cx="1886" cy="1478"/>
            </a:xfrm>
            <a:prstGeom prst="rect">
              <a:avLst/>
            </a:prstGeom>
          </p:spPr>
        </p:pic>
        <p:sp>
          <p:nvSpPr>
            <p:cNvPr id="20" name="矩形 19"/>
            <p:cNvSpPr/>
            <p:nvPr/>
          </p:nvSpPr>
          <p:spPr>
            <a:xfrm>
              <a:off x="655" y="496"/>
              <a:ext cx="1765" cy="511"/>
            </a:xfrm>
            <a:prstGeom prst="rect">
              <a:avLst/>
            </a:prstGeom>
            <a:noFill/>
            <a:ln>
              <a:noFill/>
            </a:ln>
          </p:spPr>
          <p:txBody>
            <a:bodyPr wrap="square" rtlCol="0" anchor="t">
              <a:spAutoFit/>
            </a:bodyPr>
            <a:p>
              <a:pPr algn="ctr"/>
              <a:r>
                <a:rPr lang="en-US" altLang="zh-CN" sz="2400" b="1">
                  <a:solidFill>
                    <a:schemeClr val="bg1"/>
                  </a:solidFill>
                  <a:effectLst>
                    <a:outerShdw blurRad="38100" dist="19050" dir="2700000" algn="tl" rotWithShape="0">
                      <a:schemeClr val="dk1">
                        <a:alpha val="40000"/>
                      </a:schemeClr>
                    </a:outerShdw>
                  </a:effectLst>
                </a:rPr>
                <a:t>2021</a:t>
              </a:r>
              <a:endParaRPr lang="en-US" altLang="zh-CN" sz="2400" b="1">
                <a:solidFill>
                  <a:schemeClr val="bg1"/>
                </a:solidFill>
                <a:effectLst>
                  <a:outerShdw blurRad="38100" dist="19050" dir="2700000" algn="tl" rotWithShape="0">
                    <a:schemeClr val="dk1">
                      <a:alpha val="40000"/>
                    </a:schemeClr>
                  </a:outerShdw>
                </a:effectLst>
              </a:endParaRPr>
            </a:p>
          </p:txBody>
        </p:sp>
      </p:grpSp>
      <p:sp>
        <p:nvSpPr>
          <p:cNvPr id="8" name="文本框 1"/>
          <p:cNvSpPr>
            <a:spLocks noChangeArrowheads="1"/>
          </p:cNvSpPr>
          <p:nvPr/>
        </p:nvSpPr>
        <p:spPr bwMode="auto">
          <a:xfrm>
            <a:off x="1035234" y="1616163"/>
            <a:ext cx="177038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r>
              <a:rPr lang="zh-CN" altLang="en-US" sz="3200" b="1" dirty="0">
                <a:solidFill>
                  <a:schemeClr val="accent4"/>
                </a:solidFill>
                <a:latin typeface="+mn-lt"/>
                <a:ea typeface="+mn-ea"/>
                <a:cs typeface="+mn-ea"/>
                <a:sym typeface="+mn-lt"/>
              </a:rPr>
              <a:t>环境评价</a:t>
            </a:r>
            <a:endParaRPr lang="zh-CN" altLang="en-US" sz="3200" b="1" dirty="0">
              <a:solidFill>
                <a:schemeClr val="accent4"/>
              </a:solidFill>
              <a:latin typeface="+mn-lt"/>
              <a:ea typeface="+mn-ea"/>
              <a:cs typeface="+mn-ea"/>
              <a:sym typeface="+mn-lt"/>
            </a:endParaRPr>
          </a:p>
        </p:txBody>
      </p:sp>
      <p:sp>
        <p:nvSpPr>
          <p:cNvPr id="9" name="文本框 1"/>
          <p:cNvSpPr>
            <a:spLocks noChangeArrowheads="1"/>
          </p:cNvSpPr>
          <p:nvPr/>
        </p:nvSpPr>
        <p:spPr bwMode="auto">
          <a:xfrm>
            <a:off x="632460" y="2329180"/>
            <a:ext cx="4227830"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170000"/>
              </a:lnSpc>
            </a:pPr>
            <a:r>
              <a:rPr lang="zh-CN" altLang="en-US" sz="800" b="1" dirty="0">
                <a:solidFill>
                  <a:schemeClr val="accent4"/>
                </a:solidFill>
                <a:latin typeface="+mn-lt"/>
                <a:ea typeface="+mn-ea"/>
                <a:cs typeface="+mn-ea"/>
                <a:sym typeface="+mn-lt"/>
              </a:rPr>
              <a:t>1.吉林建龙钢铁有限责任公司120万吨智能冷轧改扩建工程</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2.吉林松花江热电有限公司危废库建设项目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3.前郭县查干花哈尔金光伏牧业发电项目 </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4.长春市蘑菇沟屯生活垃圾填埋场沼气发电扩建项目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5.大安市舍力镇天润三期10MW光伏发电项目 </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6.吉林省中胜环境服务有限公司四平市危险废物集中处置中心项目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7.白城福佳科技有限公司建设项目环评</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8.东辽县渭津镇腾达碳纤维加工厂建设项目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9.吉林省松江汇智科技有限公司建设项目环境影响评价</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10.吉林中柯汽车零部件有限公司环境影响评价</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11.吉林省烧锅豆制品有限公司锅炉改造项目环境影响评价</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12.一汽模具制造有限公司高专焊接工厂建设项目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13.一汽模具制造有限公司丰业焊接工厂建设项目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14.通化福香食品股份有限公司污水处理站技术改造项目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15.吉林鑫达钢铁有限公司2×33000m3/h制氧机工程建设项目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16.吉林恒联精密铸造科技有限公司850mm全连轧优特带钢生产线技改项目 </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17.吉林恒联精密铸造科技有限公司炼轧厂固废压球生产线项目</a:t>
            </a:r>
            <a:endParaRPr lang="zh-CN" altLang="en-US" sz="800" b="1" dirty="0">
              <a:solidFill>
                <a:schemeClr val="accent4"/>
              </a:solidFill>
              <a:latin typeface="+mn-lt"/>
              <a:ea typeface="+mn-ea"/>
              <a:cs typeface="+mn-ea"/>
              <a:sym typeface="+mn-lt"/>
            </a:endParaRPr>
          </a:p>
          <a:p>
            <a:pPr algn="l" eaLnBrk="1" hangingPunct="1">
              <a:lnSpc>
                <a:spcPct val="170000"/>
              </a:lnSpc>
            </a:pPr>
            <a:endParaRPr lang="zh-CN" altLang="en-US" sz="800" b="1" dirty="0">
              <a:solidFill>
                <a:schemeClr val="accent4"/>
              </a:solidFill>
              <a:latin typeface="+mn-lt"/>
              <a:ea typeface="+mn-ea"/>
              <a:cs typeface="+mn-ea"/>
              <a:sym typeface="+mn-lt"/>
            </a:endParaRPr>
          </a:p>
        </p:txBody>
      </p:sp>
      <p:sp>
        <p:nvSpPr>
          <p:cNvPr id="5" name="文本框 1"/>
          <p:cNvSpPr>
            <a:spLocks noChangeArrowheads="1"/>
          </p:cNvSpPr>
          <p:nvPr/>
        </p:nvSpPr>
        <p:spPr bwMode="auto">
          <a:xfrm>
            <a:off x="5329555" y="2176780"/>
            <a:ext cx="4227830" cy="38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170000"/>
              </a:lnSpc>
            </a:pPr>
            <a:r>
              <a:rPr lang="zh-CN" altLang="en-US" sz="800" b="1" dirty="0">
                <a:solidFill>
                  <a:schemeClr val="accent4"/>
                </a:solidFill>
                <a:latin typeface="+mn-lt"/>
                <a:ea typeface="+mn-ea"/>
                <a:cs typeface="+mn-ea"/>
                <a:sym typeface="+mn-lt"/>
              </a:rPr>
              <a:t>18.吉林吉恩镍业股份有限公司危险废物综合利用项目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19.一汽模具制造有限公司白车身分总成焊接柔性线(岛)体技改项目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20.长春市供热（集团）有限公司长春高新热源厂建设工程项目(变更）</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21.吉林华祥嘉业科技有限公司年产20万吨盘扣建设项目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22.中铁三局集团长春工程有限公司桓集高速公路梁场第01工区锅炉房建设项目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23.吉林省吉通机械制造有限责任公司智能制造工业园项目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24.冀东水泥磐石有限责任公司新型建材产业园粉煤灰存储及深加工综合利用项目 </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25.冀东水泥磐石有限责任公司年产300万吨砂石骨料生产线项目 </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26.辉南轧钢有限责任公司160方钢坯轧制技改项目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27.四川兴耀琨建筑工程有限公司珲春分公司沥青搅拌站建设项目 </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28.吉林华信新型结构科技有限公司金属表面处理技术升级改造项目 </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29.吉林富德矿业有限公司白山市木通沟铁矿选矿项目（变更）</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30.临江市同鑫矿业有限公司选厂尾矿库工程</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31.吉林伟良矿业有限公司吉林省和龙市和安河金矿勘探项目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32.长春中医药大学附属综合诊疗医院建设项目</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33.长春旭阳工业（集团）股份有限公司中法智能产业园建设项目  </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34.吉林伟良矿业有限公司吉林省和龙市和安河金矿 </a:t>
            </a:r>
            <a:endParaRPr lang="zh-CN" altLang="en-US" sz="800" b="1" dirty="0">
              <a:solidFill>
                <a:schemeClr val="accent4"/>
              </a:solidFill>
              <a:latin typeface="+mn-lt"/>
              <a:ea typeface="+mn-ea"/>
              <a:cs typeface="+mn-ea"/>
              <a:sym typeface="+mn-lt"/>
            </a:endParaRPr>
          </a:p>
          <a:p>
            <a:pPr algn="l" eaLnBrk="1" hangingPunct="1">
              <a:lnSpc>
                <a:spcPct val="170000"/>
              </a:lnSpc>
            </a:pPr>
            <a:r>
              <a:rPr lang="zh-CN" altLang="en-US" sz="800" b="1" dirty="0">
                <a:solidFill>
                  <a:schemeClr val="accent4"/>
                </a:solidFill>
                <a:latin typeface="+mn-lt"/>
                <a:ea typeface="+mn-ea"/>
                <a:cs typeface="+mn-ea"/>
                <a:sym typeface="+mn-lt"/>
              </a:rPr>
              <a:t>35.白山市江源区大成有限责任公司佳德煤矿年产30万吨煤炭改扩建项目</a:t>
            </a:r>
            <a:endParaRPr lang="zh-CN" altLang="en-US" sz="800" b="1" dirty="0">
              <a:solidFill>
                <a:schemeClr val="accent4"/>
              </a:solidFill>
              <a:latin typeface="+mn-lt"/>
              <a:ea typeface="+mn-ea"/>
              <a:cs typeface="+mn-ea"/>
              <a:sym typeface="+mn-lt"/>
            </a:endParaRPr>
          </a:p>
        </p:txBody>
      </p:sp>
      <p:sp>
        <p:nvSpPr>
          <p:cNvPr id="10" name="矩形 9"/>
          <p:cNvSpPr/>
          <p:nvPr/>
        </p:nvSpPr>
        <p:spPr>
          <a:xfrm>
            <a:off x="7087235" y="5980430"/>
            <a:ext cx="1824355" cy="871220"/>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6" name="矩形 15"/>
          <p:cNvSpPr/>
          <p:nvPr/>
        </p:nvSpPr>
        <p:spPr>
          <a:xfrm>
            <a:off x="7591425" y="5980430"/>
            <a:ext cx="1824355" cy="87122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 name="矩形 16"/>
          <p:cNvSpPr/>
          <p:nvPr/>
        </p:nvSpPr>
        <p:spPr>
          <a:xfrm>
            <a:off x="8095615" y="5980430"/>
            <a:ext cx="1824355" cy="87122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a:solidFill>
                  <a:schemeClr val="bg1"/>
                </a:solidFill>
                <a:cs typeface="+mn-ea"/>
                <a:sym typeface="+mn-lt"/>
              </a:rPr>
              <a:t>8</a:t>
            </a:r>
            <a:endParaRPr lang="en-US" altLang="zh-CN" sz="2000">
              <a:solidFill>
                <a:schemeClr val="bg1"/>
              </a:solidFill>
              <a:cs typeface="+mn-ea"/>
              <a:sym typeface="+mn-lt"/>
            </a:endParaRPr>
          </a:p>
        </p:txBody>
      </p:sp>
    </p:spTree>
  </p:cSld>
  <p:clrMapOvr>
    <a:masterClrMapping/>
  </p:clrMapOvr>
  <p:transition spd="slow" advTm="3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idx="14"/>
            <p:custDataLst>
              <p:tags r:id="rId1"/>
            </p:custDataLst>
          </p:nvPr>
        </p:nvSpPr>
        <p:spPr>
          <a:xfrm>
            <a:off x="903675" y="4481195"/>
            <a:ext cx="4762500" cy="716280"/>
          </a:xfrm>
        </p:spPr>
        <p:txBody>
          <a:bodyPr>
            <a:normAutofit fontScale="50000"/>
          </a:bodyPr>
          <a:lstStyle/>
          <a:p>
            <a:pPr algn="l"/>
            <a:r>
              <a:rPr lang="zh-CN" altLang="en-US"/>
              <a:t>地址：长春市净月开发区牛耳街一期（长春熙南里）</a:t>
            </a:r>
            <a:r>
              <a:rPr lang="en-US" altLang="zh-CN"/>
              <a:t>4</a:t>
            </a:r>
            <a:r>
              <a:rPr lang="zh-CN" altLang="en-US"/>
              <a:t>栋</a:t>
            </a:r>
            <a:r>
              <a:rPr lang="en-US" altLang="zh-CN"/>
              <a:t>304</a:t>
            </a:r>
            <a:r>
              <a:rPr lang="zh-CN" altLang="en-US"/>
              <a:t>号</a:t>
            </a:r>
            <a:endParaRPr lang="zh-CN" altLang="en-US"/>
          </a:p>
          <a:p>
            <a:pPr algn="l"/>
            <a:r>
              <a:rPr lang="zh-CN" altLang="en-US"/>
              <a:t>邮编：</a:t>
            </a:r>
            <a:r>
              <a:rPr lang="en-US" altLang="zh-CN"/>
              <a:t>130000</a:t>
            </a:r>
            <a:endParaRPr lang="zh-CN" altLang="en-US"/>
          </a:p>
          <a:p>
            <a:pPr algn="l"/>
            <a:r>
              <a:rPr lang="zh-CN" altLang="en-US"/>
              <a:t>电话：</a:t>
            </a:r>
            <a:r>
              <a:rPr lang="en-US" altLang="zh-CN"/>
              <a:t>13039104032</a:t>
            </a:r>
            <a:endParaRPr lang="zh-CN" altLang="en-US"/>
          </a:p>
          <a:p>
            <a:pPr algn="l"/>
            <a:r>
              <a:rPr lang="zh-CN" altLang="en-US"/>
              <a:t>邮箱：</a:t>
            </a:r>
            <a:r>
              <a:rPr lang="en-US" altLang="zh-CN"/>
              <a:t>836864381</a:t>
            </a:r>
            <a:r>
              <a:rPr lang="en-US" altLang="zh-CN"/>
              <a:t>@qq.com</a:t>
            </a:r>
            <a:endParaRPr lang="en-US" altLang="zh-CN"/>
          </a:p>
          <a:p>
            <a:pPr algn="l"/>
            <a:endParaRPr lang="zh-CN" altLang="en-US"/>
          </a:p>
          <a:p>
            <a:pPr algn="l"/>
            <a:endParaRPr lang="zh-CN" altLang="en-US"/>
          </a:p>
        </p:txBody>
      </p:sp>
      <p:sp>
        <p:nvSpPr>
          <p:cNvPr id="2" name="标题 1"/>
          <p:cNvSpPr>
            <a:spLocks noGrp="1"/>
          </p:cNvSpPr>
          <p:nvPr>
            <p:ph type="title"/>
            <p:custDataLst>
              <p:tags r:id="rId2"/>
            </p:custDataLst>
          </p:nvPr>
        </p:nvSpPr>
        <p:spPr>
          <a:xfrm>
            <a:off x="252165" y="3738245"/>
            <a:ext cx="6684645" cy="742950"/>
          </a:xfrm>
        </p:spPr>
        <p:txBody>
          <a:bodyPr>
            <a:normAutofit/>
          </a:bodyPr>
          <a:lstStyle/>
          <a:p>
            <a:r>
              <a:rPr lang="zh-CN" altLang="en-US" sz="2665"/>
              <a:t>吉林省卓月环境工程有限公司</a:t>
            </a:r>
            <a:endParaRPr lang="zh-CN" altLang="en-US" sz="2665"/>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857250"/>
            <a:ext cx="9903460" cy="2571750"/>
            <a:chOff x="-2" y="0"/>
            <a:chExt cx="9200348" cy="2571750"/>
          </a:xfrm>
        </p:grpSpPr>
        <p:sp>
          <p:nvSpPr>
            <p:cNvPr id="4" name="矩形 3"/>
            <p:cNvSpPr/>
            <p:nvPr/>
          </p:nvSpPr>
          <p:spPr>
            <a:xfrm>
              <a:off x="-2" y="0"/>
              <a:ext cx="9200348"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 name="矩形 4"/>
            <p:cNvSpPr/>
            <p:nvPr/>
          </p:nvSpPr>
          <p:spPr>
            <a:xfrm>
              <a:off x="0" y="1522268"/>
              <a:ext cx="9200346" cy="10494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0" name="文本框 9"/>
            <p:cNvSpPr txBox="1"/>
            <p:nvPr/>
          </p:nvSpPr>
          <p:spPr>
            <a:xfrm>
              <a:off x="4090516" y="212749"/>
              <a:ext cx="1559560" cy="499110"/>
            </a:xfrm>
            <a:prstGeom prst="rect">
              <a:avLst/>
            </a:prstGeom>
            <a:noFill/>
          </p:spPr>
          <p:txBody>
            <a:bodyPr wrap="square" lIns="68580" tIns="34290" rIns="68580" bIns="34290" rtlCol="0">
              <a:spAutoFit/>
            </a:bodyPr>
            <a:lstStyle/>
            <a:p>
              <a:r>
                <a:rPr lang="en-US" altLang="zh-CN" sz="2800" dirty="0">
                  <a:solidFill>
                    <a:srgbClr val="0170C1"/>
                  </a:solidFill>
                  <a:cs typeface="+mn-ea"/>
                  <a:sym typeface="+mn-lt"/>
                </a:rPr>
                <a:t>CONTENTS</a:t>
              </a:r>
              <a:endParaRPr lang="zh-CN" altLang="en-US" sz="2800" dirty="0">
                <a:solidFill>
                  <a:srgbClr val="0170C1"/>
                </a:solidFill>
                <a:cs typeface="+mn-ea"/>
                <a:sym typeface="+mn-lt"/>
              </a:endParaRPr>
            </a:p>
          </p:txBody>
        </p:sp>
        <p:sp>
          <p:nvSpPr>
            <p:cNvPr id="11" name="文本框 1"/>
            <p:cNvSpPr>
              <a:spLocks noChangeArrowheads="1"/>
            </p:cNvSpPr>
            <p:nvPr/>
          </p:nvSpPr>
          <p:spPr bwMode="auto">
            <a:xfrm>
              <a:off x="6013611" y="38"/>
              <a:ext cx="1861185" cy="89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b="1" dirty="0">
                  <a:solidFill>
                    <a:srgbClr val="004D86"/>
                  </a:solidFill>
                  <a:latin typeface="+mn-lt"/>
                  <a:ea typeface="+mn-ea"/>
                  <a:cs typeface="+mn-ea"/>
                  <a:sym typeface="+mn-lt"/>
                </a:rPr>
                <a:t>目 录</a:t>
              </a:r>
              <a:endParaRPr lang="en-US" altLang="en-US" sz="5400" b="1" dirty="0">
                <a:solidFill>
                  <a:srgbClr val="004D86"/>
                </a:solidFill>
                <a:latin typeface="+mn-lt"/>
                <a:ea typeface="+mn-ea"/>
                <a:cs typeface="+mn-ea"/>
                <a:sym typeface="+mn-lt"/>
              </a:endParaRPr>
            </a:p>
          </p:txBody>
        </p:sp>
      </p:grpSp>
      <p:grpSp>
        <p:nvGrpSpPr>
          <p:cNvPr id="20" name="组合 19"/>
          <p:cNvGrpSpPr/>
          <p:nvPr/>
        </p:nvGrpSpPr>
        <p:grpSpPr>
          <a:xfrm>
            <a:off x="1085924" y="2396609"/>
            <a:ext cx="918434" cy="1010535"/>
            <a:chOff x="2061638" y="3544074"/>
            <a:chExt cx="1224579" cy="1347380"/>
          </a:xfrm>
        </p:grpSpPr>
        <p:sp>
          <p:nvSpPr>
            <p:cNvPr id="6" name="矩形 5"/>
            <p:cNvSpPr/>
            <p:nvPr/>
          </p:nvSpPr>
          <p:spPr>
            <a:xfrm rot="2700000">
              <a:off x="2061638" y="3544074"/>
              <a:ext cx="1224579" cy="1224579"/>
            </a:xfrm>
            <a:prstGeom prst="rect">
              <a:avLst/>
            </a:prstGeom>
            <a:solidFill>
              <a:srgbClr val="017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flipH="1">
              <a:off x="2235601" y="3723901"/>
              <a:ext cx="858520" cy="1167553"/>
            </a:xfrm>
            <a:prstGeom prst="rect">
              <a:avLst/>
            </a:prstGeom>
            <a:noFill/>
          </p:spPr>
          <p:txBody>
            <a:bodyPr wrap="none" rtlCol="0">
              <a:spAutoFit/>
            </a:bodyPr>
            <a:lstStyle/>
            <a:p>
              <a:r>
                <a:rPr lang="en-US" altLang="zh-CN" sz="3600" b="1" dirty="0">
                  <a:solidFill>
                    <a:srgbClr val="FFFFFF"/>
                  </a:solidFill>
                  <a:cs typeface="+mn-ea"/>
                  <a:sym typeface="+mn-lt"/>
                </a:rPr>
                <a:t>01</a:t>
              </a:r>
              <a:endParaRPr lang="zh-CN" altLang="en-US" sz="3600" b="1" dirty="0">
                <a:solidFill>
                  <a:srgbClr val="FFFFFF"/>
                </a:solidFill>
                <a:cs typeface="+mn-ea"/>
                <a:sym typeface="+mn-lt"/>
              </a:endParaRPr>
            </a:p>
            <a:p>
              <a:endParaRPr lang="zh-CN" altLang="en-US" sz="1500" dirty="0">
                <a:solidFill>
                  <a:srgbClr val="0170C1"/>
                </a:solidFill>
                <a:cs typeface="+mn-ea"/>
                <a:sym typeface="+mn-lt"/>
              </a:endParaRPr>
            </a:p>
          </p:txBody>
        </p:sp>
      </p:grpSp>
      <p:grpSp>
        <p:nvGrpSpPr>
          <p:cNvPr id="21" name="组合 20"/>
          <p:cNvGrpSpPr/>
          <p:nvPr/>
        </p:nvGrpSpPr>
        <p:grpSpPr>
          <a:xfrm>
            <a:off x="2757418" y="2421374"/>
            <a:ext cx="918434" cy="987940"/>
            <a:chOff x="4343637" y="3544073"/>
            <a:chExt cx="1224579" cy="1317253"/>
          </a:xfrm>
        </p:grpSpPr>
        <p:sp>
          <p:nvSpPr>
            <p:cNvPr id="7" name="矩形 6"/>
            <p:cNvSpPr/>
            <p:nvPr/>
          </p:nvSpPr>
          <p:spPr>
            <a:xfrm rot="2700000">
              <a:off x="4343637" y="3544073"/>
              <a:ext cx="1224579" cy="1224579"/>
            </a:xfrm>
            <a:prstGeom prst="rect">
              <a:avLst/>
            </a:prstGeom>
            <a:solidFill>
              <a:srgbClr val="017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flipH="1">
              <a:off x="4510162" y="3693774"/>
              <a:ext cx="858520" cy="1167552"/>
            </a:xfrm>
            <a:prstGeom prst="rect">
              <a:avLst/>
            </a:prstGeom>
            <a:noFill/>
          </p:spPr>
          <p:txBody>
            <a:bodyPr wrap="none" rtlCol="0">
              <a:spAutoFit/>
            </a:bodyPr>
            <a:lstStyle/>
            <a:p>
              <a:r>
                <a:rPr lang="en-US" altLang="zh-CN" sz="3600" b="1" dirty="0">
                  <a:solidFill>
                    <a:srgbClr val="FFFFFF"/>
                  </a:solidFill>
                  <a:cs typeface="+mn-ea"/>
                  <a:sym typeface="+mn-lt"/>
                </a:rPr>
                <a:t>02</a:t>
              </a:r>
              <a:endParaRPr lang="zh-CN" altLang="en-US" sz="3600" b="1" dirty="0">
                <a:solidFill>
                  <a:srgbClr val="FFFFFF"/>
                </a:solidFill>
                <a:cs typeface="+mn-ea"/>
                <a:sym typeface="+mn-lt"/>
              </a:endParaRPr>
            </a:p>
            <a:p>
              <a:endParaRPr lang="zh-CN" altLang="en-US" sz="1500" dirty="0">
                <a:solidFill>
                  <a:srgbClr val="0170C1"/>
                </a:solidFill>
                <a:cs typeface="+mn-ea"/>
                <a:sym typeface="+mn-lt"/>
              </a:endParaRPr>
            </a:p>
          </p:txBody>
        </p:sp>
      </p:grpSp>
      <p:grpSp>
        <p:nvGrpSpPr>
          <p:cNvPr id="22" name="组合 21"/>
          <p:cNvGrpSpPr/>
          <p:nvPr/>
        </p:nvGrpSpPr>
        <p:grpSpPr>
          <a:xfrm>
            <a:off x="4468918" y="2421374"/>
            <a:ext cx="918434" cy="1012019"/>
            <a:chOff x="6625637" y="3544073"/>
            <a:chExt cx="1224579" cy="1349358"/>
          </a:xfrm>
        </p:grpSpPr>
        <p:sp>
          <p:nvSpPr>
            <p:cNvPr id="8" name="矩形 7"/>
            <p:cNvSpPr/>
            <p:nvPr/>
          </p:nvSpPr>
          <p:spPr>
            <a:xfrm rot="2700000">
              <a:off x="6625637" y="3544073"/>
              <a:ext cx="1224579" cy="1224579"/>
            </a:xfrm>
            <a:prstGeom prst="rect">
              <a:avLst/>
            </a:prstGeom>
            <a:solidFill>
              <a:srgbClr val="017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flipH="1">
              <a:off x="6744088" y="3725878"/>
              <a:ext cx="858520" cy="1167553"/>
            </a:xfrm>
            <a:prstGeom prst="rect">
              <a:avLst/>
            </a:prstGeom>
            <a:noFill/>
          </p:spPr>
          <p:txBody>
            <a:bodyPr wrap="none" rtlCol="0">
              <a:spAutoFit/>
            </a:bodyPr>
            <a:lstStyle/>
            <a:p>
              <a:r>
                <a:rPr lang="en-US" altLang="zh-CN" sz="3600" b="1" dirty="0">
                  <a:solidFill>
                    <a:srgbClr val="FFFFFF"/>
                  </a:solidFill>
                  <a:cs typeface="+mn-ea"/>
                  <a:sym typeface="+mn-lt"/>
                </a:rPr>
                <a:t>03</a:t>
              </a:r>
              <a:endParaRPr lang="zh-CN" altLang="en-US" sz="3600" b="1" dirty="0">
                <a:solidFill>
                  <a:srgbClr val="FFFFFF"/>
                </a:solidFill>
                <a:cs typeface="+mn-ea"/>
                <a:sym typeface="+mn-lt"/>
              </a:endParaRPr>
            </a:p>
            <a:p>
              <a:endParaRPr lang="zh-CN" altLang="en-US" sz="1500" dirty="0">
                <a:solidFill>
                  <a:srgbClr val="0170C1"/>
                </a:solidFill>
                <a:cs typeface="+mn-ea"/>
                <a:sym typeface="+mn-lt"/>
              </a:endParaRPr>
            </a:p>
          </p:txBody>
        </p:sp>
      </p:grpSp>
      <p:grpSp>
        <p:nvGrpSpPr>
          <p:cNvPr id="23" name="组合 22"/>
          <p:cNvGrpSpPr/>
          <p:nvPr/>
        </p:nvGrpSpPr>
        <p:grpSpPr>
          <a:xfrm>
            <a:off x="6138508" y="2435343"/>
            <a:ext cx="918434" cy="1010536"/>
            <a:chOff x="8907636" y="3544072"/>
            <a:chExt cx="1224579" cy="1347381"/>
          </a:xfrm>
        </p:grpSpPr>
        <p:sp>
          <p:nvSpPr>
            <p:cNvPr id="9" name="矩形 8"/>
            <p:cNvSpPr/>
            <p:nvPr/>
          </p:nvSpPr>
          <p:spPr>
            <a:xfrm rot="2700000">
              <a:off x="8907636" y="3544072"/>
              <a:ext cx="1224579" cy="1224579"/>
            </a:xfrm>
            <a:prstGeom prst="rect">
              <a:avLst/>
            </a:prstGeom>
            <a:solidFill>
              <a:srgbClr val="017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flipH="1">
              <a:off x="9030544" y="3723901"/>
              <a:ext cx="858520" cy="1167552"/>
            </a:xfrm>
            <a:prstGeom prst="rect">
              <a:avLst/>
            </a:prstGeom>
            <a:noFill/>
          </p:spPr>
          <p:txBody>
            <a:bodyPr wrap="none" rtlCol="0">
              <a:spAutoFit/>
            </a:bodyPr>
            <a:lstStyle/>
            <a:p>
              <a:r>
                <a:rPr lang="en-US" altLang="zh-CN" sz="3600" b="1" dirty="0">
                  <a:solidFill>
                    <a:srgbClr val="FFFFFF"/>
                  </a:solidFill>
                  <a:cs typeface="+mn-ea"/>
                  <a:sym typeface="+mn-lt"/>
                </a:rPr>
                <a:t>04</a:t>
              </a:r>
              <a:endParaRPr lang="zh-CN" altLang="en-US" sz="3600" b="1" dirty="0">
                <a:solidFill>
                  <a:srgbClr val="FFFFFF"/>
                </a:solidFill>
                <a:cs typeface="+mn-ea"/>
                <a:sym typeface="+mn-lt"/>
              </a:endParaRPr>
            </a:p>
            <a:p>
              <a:endParaRPr lang="zh-CN" altLang="en-US" sz="1500" dirty="0">
                <a:solidFill>
                  <a:srgbClr val="0170C1"/>
                </a:solidFill>
                <a:cs typeface="+mn-ea"/>
                <a:sym typeface="+mn-lt"/>
              </a:endParaRPr>
            </a:p>
          </p:txBody>
        </p:sp>
      </p:grpSp>
      <p:sp>
        <p:nvSpPr>
          <p:cNvPr id="16" name="文本框 15"/>
          <p:cNvSpPr txBox="1"/>
          <p:nvPr/>
        </p:nvSpPr>
        <p:spPr>
          <a:xfrm>
            <a:off x="844988" y="4295224"/>
            <a:ext cx="1508760" cy="483870"/>
          </a:xfrm>
          <a:prstGeom prst="rect">
            <a:avLst/>
          </a:prstGeom>
          <a:noFill/>
        </p:spPr>
        <p:txBody>
          <a:bodyPr wrap="none" lIns="68580" tIns="34290" rIns="68580" bIns="34290" rtlCol="0">
            <a:spAutoFit/>
          </a:bodyPr>
          <a:lstStyle/>
          <a:p>
            <a:r>
              <a:rPr lang="zh-CN" altLang="en-US" sz="2700" dirty="0">
                <a:solidFill>
                  <a:srgbClr val="7F7F7F"/>
                </a:solidFill>
                <a:cs typeface="+mn-ea"/>
                <a:sym typeface="+mn-lt"/>
              </a:rPr>
              <a:t>公司简介</a:t>
            </a:r>
            <a:endParaRPr lang="zh-CN" altLang="en-US" sz="2700" dirty="0">
              <a:solidFill>
                <a:srgbClr val="7F7F7F"/>
              </a:solidFill>
              <a:cs typeface="+mn-ea"/>
              <a:sym typeface="+mn-lt"/>
            </a:endParaRPr>
          </a:p>
        </p:txBody>
      </p:sp>
      <p:sp>
        <p:nvSpPr>
          <p:cNvPr id="17" name="文本框 16"/>
          <p:cNvSpPr txBox="1"/>
          <p:nvPr/>
        </p:nvSpPr>
        <p:spPr>
          <a:xfrm>
            <a:off x="4330722" y="4295224"/>
            <a:ext cx="1508760" cy="483870"/>
          </a:xfrm>
          <a:prstGeom prst="rect">
            <a:avLst/>
          </a:prstGeom>
          <a:noFill/>
        </p:spPr>
        <p:txBody>
          <a:bodyPr wrap="none" lIns="68580" tIns="34290" rIns="68580" bIns="34290" rtlCol="0">
            <a:spAutoFit/>
          </a:bodyPr>
          <a:lstStyle/>
          <a:p>
            <a:r>
              <a:rPr lang="zh-CN" altLang="en-US" sz="2700" dirty="0">
                <a:solidFill>
                  <a:srgbClr val="7F7F7F"/>
                </a:solidFill>
                <a:cs typeface="+mn-ea"/>
                <a:sym typeface="+mn-lt"/>
              </a:rPr>
              <a:t>资质荣誉</a:t>
            </a:r>
            <a:endParaRPr lang="zh-CN" altLang="en-US" sz="2700" dirty="0">
              <a:solidFill>
                <a:srgbClr val="7F7F7F"/>
              </a:solidFill>
              <a:cs typeface="+mn-ea"/>
              <a:sym typeface="+mn-lt"/>
            </a:endParaRPr>
          </a:p>
        </p:txBody>
      </p:sp>
      <p:sp>
        <p:nvSpPr>
          <p:cNvPr id="18" name="文本框 17"/>
          <p:cNvSpPr txBox="1"/>
          <p:nvPr/>
        </p:nvSpPr>
        <p:spPr>
          <a:xfrm>
            <a:off x="2586967" y="4295224"/>
            <a:ext cx="1508760" cy="483870"/>
          </a:xfrm>
          <a:prstGeom prst="rect">
            <a:avLst/>
          </a:prstGeom>
          <a:noFill/>
        </p:spPr>
        <p:txBody>
          <a:bodyPr wrap="none" lIns="68580" tIns="34290" rIns="68580" bIns="34290" rtlCol="0">
            <a:spAutoFit/>
          </a:bodyPr>
          <a:lstStyle/>
          <a:p>
            <a:r>
              <a:rPr lang="zh-CN" altLang="en-US" sz="2700" dirty="0">
                <a:solidFill>
                  <a:srgbClr val="7F7F7F"/>
                </a:solidFill>
                <a:cs typeface="+mn-ea"/>
                <a:sym typeface="+mn-lt"/>
              </a:rPr>
              <a:t>主营业务</a:t>
            </a:r>
            <a:endParaRPr lang="zh-CN" altLang="en-US" sz="2700" dirty="0">
              <a:solidFill>
                <a:srgbClr val="7F7F7F"/>
              </a:solidFill>
              <a:cs typeface="+mn-ea"/>
              <a:sym typeface="+mn-lt"/>
            </a:endParaRPr>
          </a:p>
        </p:txBody>
      </p:sp>
      <p:sp>
        <p:nvSpPr>
          <p:cNvPr id="19" name="文本框 18"/>
          <p:cNvSpPr txBox="1"/>
          <p:nvPr/>
        </p:nvSpPr>
        <p:spPr>
          <a:xfrm>
            <a:off x="6024946" y="4295224"/>
            <a:ext cx="1508760" cy="483870"/>
          </a:xfrm>
          <a:prstGeom prst="rect">
            <a:avLst/>
          </a:prstGeom>
          <a:noFill/>
        </p:spPr>
        <p:txBody>
          <a:bodyPr wrap="none" lIns="68580" tIns="34290" rIns="68580" bIns="34290" rtlCol="0">
            <a:spAutoFit/>
          </a:bodyPr>
          <a:lstStyle/>
          <a:p>
            <a:r>
              <a:rPr lang="zh-CN" altLang="en-US" sz="2700" dirty="0">
                <a:solidFill>
                  <a:srgbClr val="7F7F7F"/>
                </a:solidFill>
                <a:cs typeface="+mn-ea"/>
                <a:sym typeface="+mn-lt"/>
              </a:rPr>
              <a:t>企业文化</a:t>
            </a:r>
            <a:endParaRPr lang="zh-CN" altLang="en-US" sz="2700" dirty="0">
              <a:solidFill>
                <a:srgbClr val="7F7F7F"/>
              </a:solidFill>
              <a:cs typeface="+mn-ea"/>
              <a:sym typeface="+mn-lt"/>
            </a:endParaRPr>
          </a:p>
        </p:txBody>
      </p:sp>
      <p:grpSp>
        <p:nvGrpSpPr>
          <p:cNvPr id="2" name="组合 1"/>
          <p:cNvGrpSpPr/>
          <p:nvPr/>
        </p:nvGrpSpPr>
        <p:grpSpPr>
          <a:xfrm>
            <a:off x="-787417" y="11341"/>
            <a:ext cx="11502956" cy="7474486"/>
            <a:chOff x="-1167217" y="-1167219"/>
            <a:chExt cx="11502956" cy="7474486"/>
          </a:xfrm>
        </p:grpSpPr>
        <p:sp>
          <p:nvSpPr>
            <p:cNvPr id="3" name="矩形 2"/>
            <p:cNvSpPr/>
            <p:nvPr/>
          </p:nvSpPr>
          <p:spPr>
            <a:xfrm rot="2700000">
              <a:off x="-1167217" y="-1167219"/>
              <a:ext cx="2334434" cy="2334434"/>
            </a:xfrm>
            <a:prstGeom prst="rect">
              <a:avLst/>
            </a:prstGeom>
            <a:blipFill dpi="0" rotWithShape="0">
              <a:blip r:embed="rId1"/>
              <a:srcRect/>
              <a:stretch>
                <a:fillRect/>
              </a:stretch>
            </a:blipFill>
            <a:ln w="1270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4" name="矩形 23"/>
            <p:cNvSpPr/>
            <p:nvPr/>
          </p:nvSpPr>
          <p:spPr>
            <a:xfrm rot="8100000" flipH="1">
              <a:off x="8001305" y="3972833"/>
              <a:ext cx="2334434" cy="2334434"/>
            </a:xfrm>
            <a:prstGeom prst="rect">
              <a:avLst/>
            </a:prstGeom>
            <a:blipFill dpi="0" rotWithShape="1">
              <a:blip r:embed="rId1"/>
              <a:srcRect/>
              <a:stretch>
                <a:fillRect/>
              </a:stretch>
            </a:blipFill>
            <a:ln w="1270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grpSp>
        <p:nvGrpSpPr>
          <p:cNvPr id="26" name="组合 25"/>
          <p:cNvGrpSpPr/>
          <p:nvPr/>
        </p:nvGrpSpPr>
        <p:grpSpPr>
          <a:xfrm>
            <a:off x="7916508" y="2407403"/>
            <a:ext cx="918434" cy="1010537"/>
            <a:chOff x="8907636" y="3544072"/>
            <a:chExt cx="1224579" cy="1347382"/>
          </a:xfrm>
        </p:grpSpPr>
        <p:sp>
          <p:nvSpPr>
            <p:cNvPr id="27" name="矩形 26"/>
            <p:cNvSpPr/>
            <p:nvPr/>
          </p:nvSpPr>
          <p:spPr>
            <a:xfrm rot="2700000">
              <a:off x="8907636" y="3544072"/>
              <a:ext cx="1224579" cy="1224579"/>
            </a:xfrm>
            <a:prstGeom prst="rect">
              <a:avLst/>
            </a:prstGeom>
            <a:solidFill>
              <a:srgbClr val="017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8" name="文本框 27"/>
            <p:cNvSpPr txBox="1"/>
            <p:nvPr/>
          </p:nvSpPr>
          <p:spPr>
            <a:xfrm flipH="1">
              <a:off x="9030544" y="3723901"/>
              <a:ext cx="858520" cy="1167553"/>
            </a:xfrm>
            <a:prstGeom prst="rect">
              <a:avLst/>
            </a:prstGeom>
            <a:noFill/>
          </p:spPr>
          <p:txBody>
            <a:bodyPr wrap="none" rtlCol="0">
              <a:spAutoFit/>
            </a:bodyPr>
            <a:p>
              <a:r>
                <a:rPr lang="en-US" altLang="zh-CN" sz="3600" b="1" dirty="0">
                  <a:solidFill>
                    <a:srgbClr val="FFFFFF"/>
                  </a:solidFill>
                  <a:cs typeface="+mn-ea"/>
                  <a:sym typeface="+mn-lt"/>
                </a:rPr>
                <a:t>05</a:t>
              </a:r>
              <a:endParaRPr lang="zh-CN" altLang="en-US" sz="3600" b="1" dirty="0">
                <a:solidFill>
                  <a:srgbClr val="FFFFFF"/>
                </a:solidFill>
                <a:cs typeface="+mn-ea"/>
                <a:sym typeface="+mn-lt"/>
              </a:endParaRPr>
            </a:p>
            <a:p>
              <a:endParaRPr lang="zh-CN" altLang="en-US" sz="1500" dirty="0">
                <a:solidFill>
                  <a:srgbClr val="0170C1"/>
                </a:solidFill>
                <a:cs typeface="+mn-ea"/>
                <a:sym typeface="+mn-lt"/>
              </a:endParaRPr>
            </a:p>
          </p:txBody>
        </p:sp>
      </p:grpSp>
      <p:sp>
        <p:nvSpPr>
          <p:cNvPr id="29" name="文本框 28"/>
          <p:cNvSpPr txBox="1"/>
          <p:nvPr/>
        </p:nvSpPr>
        <p:spPr>
          <a:xfrm>
            <a:off x="7712141" y="4307289"/>
            <a:ext cx="1508760" cy="483870"/>
          </a:xfrm>
          <a:prstGeom prst="rect">
            <a:avLst/>
          </a:prstGeom>
          <a:noFill/>
        </p:spPr>
        <p:txBody>
          <a:bodyPr wrap="none" lIns="68580" tIns="34290" rIns="68580" bIns="34290" rtlCol="0">
            <a:spAutoFit/>
          </a:bodyPr>
          <a:p>
            <a:r>
              <a:rPr lang="zh-CN" altLang="en-US" sz="2700" dirty="0">
                <a:solidFill>
                  <a:srgbClr val="7F7F7F"/>
                </a:solidFill>
                <a:cs typeface="+mn-ea"/>
                <a:sym typeface="+mn-lt"/>
              </a:rPr>
              <a:t>重点项目</a:t>
            </a:r>
            <a:endParaRPr lang="zh-CN" altLang="en-US" sz="2700" dirty="0">
              <a:solidFill>
                <a:srgbClr val="7F7F7F"/>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1500"/>
                            </p:stCondLst>
                            <p:childTnLst>
                              <p:par>
                                <p:cTn id="37" presetID="16" presetClass="entr" presetSubtype="37"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outVertical)">
                                      <p:cBhvr>
                                        <p:cTn id="39" dur="500"/>
                                        <p:tgtEl>
                                          <p:spTgt spid="16"/>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outVertical)">
                                      <p:cBhvr>
                                        <p:cTn id="42" dur="500"/>
                                        <p:tgtEl>
                                          <p:spTgt spid="18"/>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outVertical)">
                                      <p:cBhvr>
                                        <p:cTn id="45" dur="500"/>
                                        <p:tgtEl>
                                          <p:spTgt spid="17"/>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outVertical)">
                                      <p:cBhvr>
                                        <p:cTn id="48" dur="500"/>
                                        <p:tgtEl>
                                          <p:spTgt spid="19"/>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arn(outVertical)">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a:spLocks noChangeArrowheads="1"/>
          </p:cNvSpPr>
          <p:nvPr/>
        </p:nvSpPr>
        <p:spPr bwMode="auto">
          <a:xfrm>
            <a:off x="2007419" y="688428"/>
            <a:ext cx="2219960" cy="69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100" dirty="0">
                <a:solidFill>
                  <a:srgbClr val="7F7F7F"/>
                </a:solidFill>
                <a:latin typeface="+mn-lt"/>
                <a:ea typeface="+mn-ea"/>
                <a:cs typeface="+mn-ea"/>
                <a:sym typeface="+mn-lt"/>
              </a:rPr>
              <a:t>公司简介</a:t>
            </a:r>
            <a:endParaRPr lang="zh-CN" altLang="en-US" sz="4100" dirty="0">
              <a:solidFill>
                <a:srgbClr val="7F7F7F"/>
              </a:solidFill>
              <a:latin typeface="+mn-lt"/>
              <a:ea typeface="+mn-ea"/>
              <a:cs typeface="+mn-ea"/>
              <a:sym typeface="+mn-lt"/>
            </a:endParaRPr>
          </a:p>
        </p:txBody>
      </p:sp>
      <p:sp>
        <p:nvSpPr>
          <p:cNvPr id="4" name="矩形 3"/>
          <p:cNvSpPr/>
          <p:nvPr/>
        </p:nvSpPr>
        <p:spPr>
          <a:xfrm>
            <a:off x="7087235" y="5980430"/>
            <a:ext cx="1824355" cy="871220"/>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 name="矩形 4"/>
          <p:cNvSpPr/>
          <p:nvPr/>
        </p:nvSpPr>
        <p:spPr>
          <a:xfrm>
            <a:off x="7591425" y="5980430"/>
            <a:ext cx="1824355" cy="87122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6" name="矩形 5"/>
          <p:cNvSpPr/>
          <p:nvPr/>
        </p:nvSpPr>
        <p:spPr>
          <a:xfrm>
            <a:off x="8095615" y="5980430"/>
            <a:ext cx="1824355" cy="87122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a:solidFill>
                  <a:schemeClr val="bg1"/>
                </a:solidFill>
                <a:cs typeface="+mn-ea"/>
                <a:sym typeface="+mn-lt"/>
              </a:rPr>
              <a:t>1</a:t>
            </a:r>
            <a:endParaRPr lang="en-US" altLang="zh-CN" sz="2000">
              <a:solidFill>
                <a:schemeClr val="bg1"/>
              </a:solidFill>
              <a:cs typeface="+mn-ea"/>
              <a:sym typeface="+mn-lt"/>
            </a:endParaRPr>
          </a:p>
        </p:txBody>
      </p:sp>
      <p:sp>
        <p:nvSpPr>
          <p:cNvPr id="48" name="TextBox 13"/>
          <p:cNvSpPr txBox="1"/>
          <p:nvPr/>
        </p:nvSpPr>
        <p:spPr>
          <a:xfrm>
            <a:off x="977900" y="1962785"/>
            <a:ext cx="7971155" cy="3761740"/>
          </a:xfrm>
          <a:prstGeom prst="rect">
            <a:avLst/>
          </a:prstGeom>
          <a:noFill/>
          <a:ln w="9525">
            <a:noFill/>
          </a:ln>
        </p:spPr>
        <p:txBody>
          <a:bodyPr wrap="square" lIns="68580" tIns="34290" rIns="68580" bIns="34290">
            <a:spAutoFit/>
          </a:bodyPr>
          <a:p>
            <a:pPr lvl="0" eaLnBrk="1" hangingPunct="1"/>
            <a:r>
              <a:rPr lang="en-US" altLang="zh-CN" sz="2000" dirty="0">
                <a:solidFill>
                  <a:srgbClr val="1F3240"/>
                </a:solidFill>
                <a:cs typeface="+mn-ea"/>
                <a:sym typeface="+mn-lt"/>
              </a:rPr>
              <a:t>    </a:t>
            </a:r>
            <a:r>
              <a:rPr lang="zh-CN" altLang="en-US" sz="2000" dirty="0">
                <a:solidFill>
                  <a:srgbClr val="1F3240"/>
                </a:solidFill>
                <a:cs typeface="+mn-ea"/>
                <a:sym typeface="+mn-lt"/>
              </a:rPr>
              <a:t>吉林省卓月环境工程有限公司始建于</a:t>
            </a:r>
            <a:r>
              <a:rPr lang="en-US" altLang="zh-CN" sz="2000" dirty="0">
                <a:solidFill>
                  <a:srgbClr val="1F3240"/>
                </a:solidFill>
                <a:cs typeface="+mn-ea"/>
                <a:sym typeface="+mn-lt"/>
              </a:rPr>
              <a:t>2017</a:t>
            </a:r>
            <a:r>
              <a:rPr lang="zh-CN" altLang="en-US" sz="2000" dirty="0">
                <a:solidFill>
                  <a:srgbClr val="1F3240"/>
                </a:solidFill>
                <a:cs typeface="+mn-ea"/>
                <a:sym typeface="+mn-lt"/>
              </a:rPr>
              <a:t>年，位于长春市高新区创誉街</a:t>
            </a:r>
            <a:r>
              <a:rPr lang="en-US" altLang="zh-CN" sz="2000" dirty="0">
                <a:solidFill>
                  <a:srgbClr val="1F3240"/>
                </a:solidFill>
                <a:cs typeface="+mn-ea"/>
                <a:sym typeface="+mn-lt"/>
              </a:rPr>
              <a:t>213</a:t>
            </a:r>
            <a:r>
              <a:rPr lang="zh-CN" altLang="en-US" sz="2000" dirty="0">
                <a:solidFill>
                  <a:srgbClr val="1F3240"/>
                </a:solidFill>
                <a:cs typeface="+mn-ea"/>
                <a:sym typeface="+mn-lt"/>
              </a:rPr>
              <a:t>号。现业务范围：为各级政府、工业园区和企事业单位提供环境保护规划、环境保护技术咨询、环境影响评价、环境监理、排污许可申报、竣工环保验收、环境应急预案、清洁生产审核、节能评估、社会稳定性评价、水土保持方案、环保设施运营、环保管家等服务性业务，公司旨在为业主提供一站式环保管家服务。</a:t>
            </a:r>
            <a:endParaRPr lang="zh-CN" altLang="en-US" sz="2000" dirty="0">
              <a:solidFill>
                <a:srgbClr val="1F3240"/>
              </a:solidFill>
              <a:cs typeface="+mn-ea"/>
              <a:sym typeface="+mn-lt"/>
            </a:endParaRPr>
          </a:p>
          <a:p>
            <a:pPr lvl="0" eaLnBrk="1" hangingPunct="1"/>
            <a:r>
              <a:rPr lang="zh-CN" altLang="en-US" sz="2000" dirty="0">
                <a:solidFill>
                  <a:srgbClr val="1F3240"/>
                </a:solidFill>
                <a:cs typeface="+mn-ea"/>
                <a:sym typeface="+mn-lt"/>
              </a:rPr>
              <a:t> </a:t>
            </a:r>
            <a:r>
              <a:rPr lang="en-US" altLang="zh-CN" sz="2000" dirty="0">
                <a:solidFill>
                  <a:srgbClr val="1F3240"/>
                </a:solidFill>
                <a:cs typeface="+mn-ea"/>
                <a:sym typeface="+mn-lt"/>
              </a:rPr>
              <a:t>   </a:t>
            </a:r>
            <a:r>
              <a:rPr lang="zh-CN" altLang="en-US" sz="2000" dirty="0">
                <a:solidFill>
                  <a:srgbClr val="1F3240"/>
                </a:solidFill>
                <a:cs typeface="+mn-ea"/>
                <a:sym typeface="+mn-lt"/>
              </a:rPr>
              <a:t>公司现有员工21人，专业范围涵盖环境科学、环境工程、生态学、地下水、水文与水资源、地理信息系统等环境相关学科，是一支专业领域专而全的技术团队。</a:t>
            </a:r>
            <a:endParaRPr lang="zh-CN" altLang="en-US" sz="2000" dirty="0">
              <a:solidFill>
                <a:srgbClr val="1F3240"/>
              </a:solidFill>
              <a:cs typeface="+mn-ea"/>
              <a:sym typeface="+mn-lt"/>
            </a:endParaRPr>
          </a:p>
          <a:p>
            <a:pPr lvl="0" eaLnBrk="1" hangingPunct="1"/>
            <a:r>
              <a:rPr lang="en-US" altLang="zh-CN" sz="2000" dirty="0">
                <a:solidFill>
                  <a:srgbClr val="1F3240"/>
                </a:solidFill>
                <a:cs typeface="+mn-ea"/>
                <a:sym typeface="+mn-lt"/>
              </a:rPr>
              <a:t>    </a:t>
            </a:r>
            <a:r>
              <a:rPr lang="zh-CN" altLang="en-US" sz="2000" dirty="0">
                <a:solidFill>
                  <a:srgbClr val="1F3240"/>
                </a:solidFill>
                <a:cs typeface="+mn-ea"/>
                <a:sym typeface="+mn-lt"/>
              </a:rPr>
              <a:t>公司建立有健全高效的管理体系，依靠强大的技术实力，有能力承接各项环境相关业务，并有信心承诺提供专业、合规、高效的环境咨询服务。</a:t>
            </a:r>
            <a:endParaRPr lang="zh-CN" altLang="en-US" sz="2000" dirty="0">
              <a:solidFill>
                <a:srgbClr val="1F3240"/>
              </a:solidFill>
              <a:cs typeface="+mn-ea"/>
              <a:sym typeface="+mn-lt"/>
            </a:endParaRPr>
          </a:p>
        </p:txBody>
      </p:sp>
      <p:grpSp>
        <p:nvGrpSpPr>
          <p:cNvPr id="8" name="组合 7"/>
          <p:cNvGrpSpPr/>
          <p:nvPr/>
        </p:nvGrpSpPr>
        <p:grpSpPr>
          <a:xfrm>
            <a:off x="281940" y="42545"/>
            <a:ext cx="1642745" cy="1332230"/>
            <a:chOff x="594" y="119"/>
            <a:chExt cx="1886" cy="1478"/>
          </a:xfrm>
        </p:grpSpPr>
        <p:pic>
          <p:nvPicPr>
            <p:cNvPr id="13" name="图片 12" descr="未标题-2 拷贝"/>
            <p:cNvPicPr>
              <a:picLocks noChangeAspect="1"/>
            </p:cNvPicPr>
            <p:nvPr/>
          </p:nvPicPr>
          <p:blipFill>
            <a:blip r:embed="rId1"/>
            <a:stretch>
              <a:fillRect/>
            </a:stretch>
          </p:blipFill>
          <p:spPr>
            <a:xfrm>
              <a:off x="594" y="119"/>
              <a:ext cx="1886" cy="1478"/>
            </a:xfrm>
            <a:prstGeom prst="rect">
              <a:avLst/>
            </a:prstGeom>
          </p:spPr>
        </p:pic>
        <p:sp>
          <p:nvSpPr>
            <p:cNvPr id="9" name="矩形 8"/>
            <p:cNvSpPr/>
            <p:nvPr/>
          </p:nvSpPr>
          <p:spPr>
            <a:xfrm>
              <a:off x="655" y="566"/>
              <a:ext cx="1765" cy="511"/>
            </a:xfrm>
            <a:prstGeom prst="rect">
              <a:avLst/>
            </a:prstGeom>
            <a:noFill/>
            <a:ln>
              <a:noFill/>
            </a:ln>
          </p:spPr>
          <p:txBody>
            <a:bodyPr wrap="square" rtlCol="0" anchor="t">
              <a:spAutoFit/>
            </a:bodyPr>
            <a:p>
              <a:pPr algn="ctr"/>
              <a:r>
                <a:rPr lang="en-US" altLang="zh-CN" sz="2400" b="1">
                  <a:solidFill>
                    <a:schemeClr val="bg1"/>
                  </a:solidFill>
                  <a:effectLst>
                    <a:outerShdw blurRad="38100" dist="19050" dir="2700000" algn="tl" rotWithShape="0">
                      <a:schemeClr val="dk1">
                        <a:alpha val="40000"/>
                      </a:schemeClr>
                    </a:outerShdw>
                  </a:effectLst>
                </a:rPr>
                <a:t>2021</a:t>
              </a:r>
              <a:endParaRPr lang="en-US" altLang="zh-CN" sz="2400" b="1">
                <a:solidFill>
                  <a:schemeClr val="bg1"/>
                </a:solidFill>
                <a:effectLst>
                  <a:outerShdw blurRad="38100" dist="19050" dir="2700000" algn="tl" rotWithShape="0">
                    <a:schemeClr val="dk1">
                      <a:alpha val="40000"/>
                    </a:schemeClr>
                  </a:outerShdw>
                </a:effectLst>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
          <p:cNvSpPr>
            <a:spLocks noChangeArrowheads="1"/>
          </p:cNvSpPr>
          <p:nvPr/>
        </p:nvSpPr>
        <p:spPr bwMode="auto">
          <a:xfrm>
            <a:off x="269240" y="1940560"/>
            <a:ext cx="2277745" cy="1488440"/>
          </a:xfrm>
          <a:prstGeom prst="rect">
            <a:avLst/>
          </a:prstGeom>
          <a:blipFill dpi="0" rotWithShape="1">
            <a:blip r:embed="rId1"/>
            <a:srcRect/>
            <a:stretch>
              <a:fillRect/>
            </a:stretch>
          </a:blipFill>
          <a:ln>
            <a:noFill/>
          </a:ln>
        </p:spPr>
        <p:txBody>
          <a:bodyPr lIns="81549" tIns="40775" rIns="81549" bIns="4077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200">
              <a:solidFill>
                <a:srgbClr val="FFFFFF"/>
              </a:solidFill>
              <a:latin typeface="+mn-lt"/>
              <a:ea typeface="+mn-ea"/>
              <a:cs typeface="+mn-ea"/>
              <a:sym typeface="+mn-lt"/>
            </a:endParaRPr>
          </a:p>
        </p:txBody>
      </p:sp>
      <p:sp>
        <p:nvSpPr>
          <p:cNvPr id="14" name="矩形 4"/>
          <p:cNvSpPr>
            <a:spLocks noChangeArrowheads="1"/>
          </p:cNvSpPr>
          <p:nvPr/>
        </p:nvSpPr>
        <p:spPr bwMode="auto">
          <a:xfrm>
            <a:off x="2829560" y="1939925"/>
            <a:ext cx="2050415" cy="1488440"/>
          </a:xfrm>
          <a:prstGeom prst="rect">
            <a:avLst/>
          </a:prstGeom>
          <a:blipFill dpi="0" rotWithShape="1">
            <a:blip r:embed="rId2"/>
            <a:srcRect/>
            <a:stretch>
              <a:fillRect/>
            </a:stretch>
          </a:blipFill>
          <a:ln>
            <a:noFill/>
          </a:ln>
        </p:spPr>
        <p:txBody>
          <a:bodyPr lIns="81549" tIns="40775" rIns="81549" bIns="4077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200">
              <a:solidFill>
                <a:srgbClr val="FFFFFF"/>
              </a:solidFill>
              <a:latin typeface="+mn-lt"/>
              <a:ea typeface="+mn-ea"/>
              <a:cs typeface="+mn-ea"/>
              <a:sym typeface="+mn-lt"/>
            </a:endParaRPr>
          </a:p>
        </p:txBody>
      </p:sp>
      <p:sp>
        <p:nvSpPr>
          <p:cNvPr id="15" name="矩形 7"/>
          <p:cNvSpPr>
            <a:spLocks noChangeArrowheads="1"/>
          </p:cNvSpPr>
          <p:nvPr/>
        </p:nvSpPr>
        <p:spPr bwMode="auto">
          <a:xfrm>
            <a:off x="7490460" y="1940560"/>
            <a:ext cx="2028825" cy="1488440"/>
          </a:xfrm>
          <a:prstGeom prst="rect">
            <a:avLst/>
          </a:prstGeom>
          <a:blipFill dpi="0" rotWithShape="1">
            <a:blip r:embed="rId3"/>
            <a:srcRect/>
            <a:stretch>
              <a:fillRect/>
            </a:stretch>
          </a:blipFill>
          <a:ln>
            <a:noFill/>
          </a:ln>
        </p:spPr>
        <p:txBody>
          <a:bodyPr lIns="81549" tIns="40775" rIns="81549" bIns="4077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200">
              <a:solidFill>
                <a:srgbClr val="FFFFFF"/>
              </a:solidFill>
              <a:latin typeface="+mn-lt"/>
              <a:ea typeface="+mn-ea"/>
              <a:cs typeface="+mn-ea"/>
              <a:sym typeface="+mn-lt"/>
            </a:endParaRPr>
          </a:p>
        </p:txBody>
      </p:sp>
      <p:sp>
        <p:nvSpPr>
          <p:cNvPr id="16" name="矩形 9"/>
          <p:cNvSpPr>
            <a:spLocks noChangeArrowheads="1"/>
          </p:cNvSpPr>
          <p:nvPr/>
        </p:nvSpPr>
        <p:spPr bwMode="auto">
          <a:xfrm>
            <a:off x="5137150" y="1940560"/>
            <a:ext cx="2062480" cy="1365885"/>
          </a:xfrm>
          <a:prstGeom prst="rect">
            <a:avLst/>
          </a:prstGeom>
          <a:blipFill dpi="0" rotWithShape="1">
            <a:blip r:embed="rId4"/>
            <a:srcRect/>
            <a:stretch>
              <a:fillRect/>
            </a:stretch>
          </a:blipFill>
          <a:ln>
            <a:noFill/>
          </a:ln>
        </p:spPr>
        <p:txBody>
          <a:bodyPr lIns="81549" tIns="40775" rIns="81549" bIns="4077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200">
              <a:solidFill>
                <a:srgbClr val="FFFFFF"/>
              </a:solidFill>
              <a:latin typeface="+mn-lt"/>
              <a:ea typeface="+mn-ea"/>
              <a:cs typeface="+mn-ea"/>
              <a:sym typeface="+mn-lt"/>
            </a:endParaRPr>
          </a:p>
        </p:txBody>
      </p:sp>
      <p:sp>
        <p:nvSpPr>
          <p:cNvPr id="18" name="矩形 17"/>
          <p:cNvSpPr/>
          <p:nvPr/>
        </p:nvSpPr>
        <p:spPr bwMode="auto">
          <a:xfrm>
            <a:off x="268605" y="3319780"/>
            <a:ext cx="2277745" cy="2684145"/>
          </a:xfrm>
          <a:prstGeom prst="rect">
            <a:avLst/>
          </a:prstGeom>
          <a:solidFill>
            <a:schemeClr val="accent4">
              <a:alpha val="85000"/>
            </a:schemeClr>
          </a:solidFill>
          <a:ln>
            <a:noFill/>
          </a:ln>
          <a:effectLst/>
        </p:spPr>
        <p:txBody>
          <a:bodyPr lIns="81549" tIns="40775" rIns="81549" bIns="40775" anchor="ctr"/>
          <a:lstStyle/>
          <a:p>
            <a:pPr algn="ctr">
              <a:lnSpc>
                <a:spcPct val="130000"/>
              </a:lnSpc>
              <a:defRPr/>
            </a:pPr>
            <a:endParaRPr lang="zh-CN" altLang="en-US" sz="900" b="1" dirty="0">
              <a:solidFill>
                <a:srgbClr val="F8F8F8"/>
              </a:solidFill>
              <a:cs typeface="+mn-ea"/>
              <a:sym typeface="+mn-lt"/>
            </a:endParaRPr>
          </a:p>
          <a:p>
            <a:pPr algn="ctr">
              <a:lnSpc>
                <a:spcPct val="130000"/>
              </a:lnSpc>
              <a:defRPr/>
            </a:pPr>
            <a:endParaRPr lang="zh-CN" altLang="en-US" sz="900" b="1" dirty="0">
              <a:solidFill>
                <a:srgbClr val="F8F8F8"/>
              </a:solidFill>
              <a:cs typeface="+mn-ea"/>
              <a:sym typeface="+mn-lt"/>
            </a:endParaRPr>
          </a:p>
          <a:p>
            <a:pPr algn="ctr">
              <a:lnSpc>
                <a:spcPct val="130000"/>
              </a:lnSpc>
              <a:defRPr/>
            </a:pPr>
            <a:endParaRPr lang="zh-CN" altLang="en-US" sz="9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规划环境影响评价</a:t>
            </a: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建设项目环境影响评价</a:t>
            </a: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环境监理</a:t>
            </a: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突发环境事件应急预案</a:t>
            </a: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建设项目环保设施竣工验收</a:t>
            </a:r>
            <a:endParaRPr lang="zh-CN" altLang="en-US" sz="900" b="1" dirty="0">
              <a:solidFill>
                <a:srgbClr val="F8F8F8"/>
              </a:solidFill>
              <a:cs typeface="+mn-ea"/>
              <a:sym typeface="+mn-lt"/>
            </a:endParaRPr>
          </a:p>
          <a:p>
            <a:pPr algn="ctr">
              <a:lnSpc>
                <a:spcPct val="130000"/>
              </a:lnSpc>
              <a:defRPr/>
            </a:pPr>
            <a:endParaRPr lang="zh-CN" altLang="en-US" sz="900" b="1" dirty="0">
              <a:solidFill>
                <a:srgbClr val="F8F8F8"/>
              </a:solidFill>
              <a:cs typeface="+mn-ea"/>
              <a:sym typeface="+mn-lt"/>
            </a:endParaRPr>
          </a:p>
          <a:p>
            <a:pPr algn="ctr">
              <a:lnSpc>
                <a:spcPct val="130000"/>
              </a:lnSpc>
              <a:defRPr/>
            </a:pPr>
            <a:endParaRPr lang="zh-CN" altLang="en-US" sz="900" b="1" dirty="0">
              <a:solidFill>
                <a:srgbClr val="F8F8F8"/>
              </a:solidFill>
              <a:cs typeface="+mn-ea"/>
              <a:sym typeface="+mn-lt"/>
            </a:endParaRPr>
          </a:p>
          <a:p>
            <a:pPr algn="ctr">
              <a:lnSpc>
                <a:spcPct val="130000"/>
              </a:lnSpc>
              <a:defRPr/>
            </a:pPr>
            <a:endParaRPr lang="zh-CN" altLang="en-US" sz="900" b="1" dirty="0">
              <a:solidFill>
                <a:srgbClr val="F8F8F8"/>
              </a:solidFill>
              <a:cs typeface="+mn-ea"/>
              <a:sym typeface="+mn-lt"/>
            </a:endParaRPr>
          </a:p>
        </p:txBody>
      </p:sp>
      <p:sp>
        <p:nvSpPr>
          <p:cNvPr id="19" name="矩形 18"/>
          <p:cNvSpPr/>
          <p:nvPr/>
        </p:nvSpPr>
        <p:spPr bwMode="auto">
          <a:xfrm>
            <a:off x="2816860" y="3319780"/>
            <a:ext cx="2049780" cy="2684145"/>
          </a:xfrm>
          <a:prstGeom prst="rect">
            <a:avLst/>
          </a:prstGeom>
          <a:solidFill>
            <a:schemeClr val="accent1">
              <a:alpha val="85000"/>
            </a:schemeClr>
          </a:solidFill>
          <a:ln>
            <a:noFill/>
          </a:ln>
          <a:effectLst/>
        </p:spPr>
        <p:txBody>
          <a:bodyPr lIns="81549" tIns="40775" rIns="81549" bIns="40775" anchor="ctr"/>
          <a:lstStyle/>
          <a:p>
            <a:pPr algn="l">
              <a:lnSpc>
                <a:spcPct val="130000"/>
              </a:lnSpc>
              <a:defRPr/>
            </a:pPr>
            <a:r>
              <a:rPr lang="zh-CN" altLang="en-US" sz="1200" b="1" dirty="0">
                <a:solidFill>
                  <a:srgbClr val="F8F8F8"/>
                </a:solidFill>
                <a:cs typeface="+mn-ea"/>
                <a:sym typeface="+mn-lt"/>
              </a:rPr>
              <a:t>环境保护规划</a:t>
            </a: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排污许可咨询服务</a:t>
            </a: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清洁生产咨询服务</a:t>
            </a: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环保技术信息咨询</a:t>
            </a: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入河排污口设置方案论证</a:t>
            </a:r>
            <a:endParaRPr lang="zh-CN" altLang="en-US" sz="1200" b="1" dirty="0">
              <a:solidFill>
                <a:srgbClr val="F8F8F8"/>
              </a:solidFill>
              <a:cs typeface="+mn-ea"/>
              <a:sym typeface="+mn-lt"/>
            </a:endParaRPr>
          </a:p>
        </p:txBody>
      </p:sp>
      <p:sp>
        <p:nvSpPr>
          <p:cNvPr id="20" name="矩形 19"/>
          <p:cNvSpPr/>
          <p:nvPr/>
        </p:nvSpPr>
        <p:spPr bwMode="auto">
          <a:xfrm>
            <a:off x="7511415" y="3306445"/>
            <a:ext cx="1993900" cy="2698115"/>
          </a:xfrm>
          <a:prstGeom prst="rect">
            <a:avLst/>
          </a:prstGeom>
          <a:solidFill>
            <a:schemeClr val="accent1">
              <a:alpha val="85000"/>
            </a:schemeClr>
          </a:solidFill>
          <a:ln>
            <a:noFill/>
          </a:ln>
          <a:effectLst/>
        </p:spPr>
        <p:txBody>
          <a:bodyPr lIns="81549" tIns="40775" rIns="81549" bIns="40775" anchor="ctr"/>
          <a:lstStyle/>
          <a:p>
            <a:pPr algn="l">
              <a:lnSpc>
                <a:spcPct val="130000"/>
              </a:lnSpc>
              <a:buClrTx/>
              <a:buSzTx/>
              <a:buFontTx/>
              <a:defRPr/>
            </a:pPr>
            <a:r>
              <a:rPr lang="zh-CN" altLang="en-US" sz="1200" b="1" dirty="0">
                <a:solidFill>
                  <a:schemeClr val="bg1"/>
                </a:solidFill>
                <a:cs typeface="+mn-ea"/>
                <a:sym typeface="+mn-lt"/>
              </a:rPr>
              <a:t>节能评估</a:t>
            </a:r>
            <a:endParaRPr lang="zh-CN" altLang="en-US" sz="1200" b="1" dirty="0">
              <a:solidFill>
                <a:schemeClr val="bg1"/>
              </a:solidFill>
              <a:cs typeface="+mn-ea"/>
              <a:sym typeface="+mn-lt"/>
            </a:endParaRPr>
          </a:p>
          <a:p>
            <a:pPr algn="l">
              <a:lnSpc>
                <a:spcPct val="130000"/>
              </a:lnSpc>
              <a:buClrTx/>
              <a:buSzTx/>
              <a:buFontTx/>
              <a:defRPr/>
            </a:pPr>
            <a:r>
              <a:rPr lang="zh-CN" altLang="en-US" sz="1200" b="1" dirty="0">
                <a:solidFill>
                  <a:schemeClr val="bg1"/>
                </a:solidFill>
                <a:cs typeface="+mn-ea"/>
                <a:sym typeface="+mn-lt"/>
              </a:rPr>
              <a:t>社会稳定性评价</a:t>
            </a:r>
            <a:endParaRPr lang="zh-CN" altLang="en-US" sz="1200" b="1" dirty="0">
              <a:solidFill>
                <a:schemeClr val="bg1"/>
              </a:solidFill>
              <a:cs typeface="+mn-ea"/>
              <a:sym typeface="+mn-lt"/>
            </a:endParaRPr>
          </a:p>
          <a:p>
            <a:pPr algn="l">
              <a:lnSpc>
                <a:spcPct val="130000"/>
              </a:lnSpc>
              <a:buClrTx/>
              <a:buSzTx/>
              <a:buFontTx/>
              <a:defRPr/>
            </a:pPr>
            <a:r>
              <a:rPr lang="zh-CN" altLang="en-US" sz="1200" b="1" dirty="0">
                <a:solidFill>
                  <a:schemeClr val="bg1"/>
                </a:solidFill>
                <a:cs typeface="+mn-ea"/>
                <a:sym typeface="+mn-lt"/>
              </a:rPr>
              <a:t>水土保持方案</a:t>
            </a:r>
            <a:endParaRPr lang="zh-CN" altLang="en-US" sz="1200" b="1" dirty="0">
              <a:solidFill>
                <a:schemeClr val="bg1"/>
              </a:solidFill>
              <a:cs typeface="+mn-ea"/>
              <a:sym typeface="+mn-lt"/>
            </a:endParaRPr>
          </a:p>
          <a:p>
            <a:pPr algn="ctr">
              <a:lnSpc>
                <a:spcPct val="130000"/>
              </a:lnSpc>
              <a:defRPr/>
            </a:pPr>
            <a:endParaRPr lang="zh-CN" altLang="en-US" sz="1200" b="1" dirty="0">
              <a:solidFill>
                <a:schemeClr val="bg1"/>
              </a:solidFill>
              <a:cs typeface="+mn-ea"/>
              <a:sym typeface="+mn-lt"/>
            </a:endParaRPr>
          </a:p>
        </p:txBody>
      </p:sp>
      <p:sp>
        <p:nvSpPr>
          <p:cNvPr id="21" name="矩形 20"/>
          <p:cNvSpPr/>
          <p:nvPr/>
        </p:nvSpPr>
        <p:spPr bwMode="auto">
          <a:xfrm>
            <a:off x="5139690" y="3307080"/>
            <a:ext cx="2068195" cy="2697480"/>
          </a:xfrm>
          <a:prstGeom prst="rect">
            <a:avLst/>
          </a:prstGeom>
          <a:solidFill>
            <a:schemeClr val="accent4">
              <a:alpha val="85000"/>
            </a:schemeClr>
          </a:solidFill>
          <a:ln>
            <a:noFill/>
          </a:ln>
          <a:effectLst/>
        </p:spPr>
        <p:txBody>
          <a:bodyPr lIns="81549" tIns="40775" rIns="81549" bIns="40775" anchor="ctr"/>
          <a:lstStyle/>
          <a:p>
            <a:pPr algn="l">
              <a:lnSpc>
                <a:spcPct val="130000"/>
              </a:lnSpc>
              <a:defRPr/>
            </a:pP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场地环境调查及风险评估</a:t>
            </a: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企业突发环境事件风险评估</a:t>
            </a:r>
            <a:endParaRPr lang="zh-CN" altLang="en-US" sz="1200" b="1" dirty="0">
              <a:solidFill>
                <a:srgbClr val="F8F8F8"/>
              </a:solidFill>
              <a:cs typeface="+mn-ea"/>
              <a:sym typeface="+mn-lt"/>
            </a:endParaRPr>
          </a:p>
          <a:p>
            <a:pPr algn="l">
              <a:lnSpc>
                <a:spcPct val="130000"/>
              </a:lnSpc>
              <a:defRPr/>
            </a:pPr>
            <a:r>
              <a:rPr lang="zh-CN" altLang="en-US" sz="1200" b="1" dirty="0">
                <a:solidFill>
                  <a:srgbClr val="F8F8F8"/>
                </a:solidFill>
                <a:cs typeface="+mn-ea"/>
                <a:sym typeface="+mn-lt"/>
              </a:rPr>
              <a:t>污染治理生态修复</a:t>
            </a:r>
            <a:endParaRPr lang="zh-CN" altLang="en-US" sz="1200" b="1" dirty="0">
              <a:solidFill>
                <a:srgbClr val="F8F8F8"/>
              </a:solidFill>
              <a:cs typeface="+mn-ea"/>
              <a:sym typeface="+mn-lt"/>
            </a:endParaRPr>
          </a:p>
          <a:p>
            <a:pPr algn="l">
              <a:lnSpc>
                <a:spcPct val="130000"/>
              </a:lnSpc>
              <a:buClrTx/>
              <a:buSzTx/>
              <a:buFontTx/>
              <a:defRPr/>
            </a:pPr>
            <a:r>
              <a:rPr lang="zh-CN" altLang="en-US" sz="1200" b="1" dirty="0">
                <a:solidFill>
                  <a:schemeClr val="bg1"/>
                </a:solidFill>
                <a:cs typeface="+mn-ea"/>
                <a:sym typeface="+mn-lt"/>
              </a:rPr>
              <a:t>环保设施运营</a:t>
            </a:r>
            <a:endParaRPr lang="zh-CN" altLang="en-US" sz="1200" b="1" dirty="0">
              <a:solidFill>
                <a:schemeClr val="bg1"/>
              </a:solidFill>
              <a:cs typeface="+mn-ea"/>
              <a:sym typeface="+mn-lt"/>
            </a:endParaRPr>
          </a:p>
          <a:p>
            <a:pPr algn="l">
              <a:lnSpc>
                <a:spcPct val="130000"/>
              </a:lnSpc>
              <a:buClrTx/>
              <a:buSzTx/>
              <a:buFontTx/>
              <a:defRPr/>
            </a:pPr>
            <a:r>
              <a:rPr lang="zh-CN" altLang="en-US" sz="1200" b="1" dirty="0">
                <a:solidFill>
                  <a:schemeClr val="bg1"/>
                </a:solidFill>
                <a:cs typeface="+mn-ea"/>
                <a:sym typeface="+mn-lt"/>
              </a:rPr>
              <a:t>环保管家服务</a:t>
            </a:r>
            <a:endParaRPr lang="zh-CN" altLang="en-US" sz="1200" b="1" dirty="0">
              <a:solidFill>
                <a:schemeClr val="bg1"/>
              </a:solidFill>
              <a:cs typeface="+mn-ea"/>
              <a:sym typeface="+mn-lt"/>
            </a:endParaRPr>
          </a:p>
          <a:p>
            <a:pPr algn="l">
              <a:lnSpc>
                <a:spcPct val="130000"/>
              </a:lnSpc>
              <a:defRPr/>
            </a:pPr>
            <a:endParaRPr lang="zh-CN" altLang="en-US" sz="1200" b="1" dirty="0">
              <a:solidFill>
                <a:srgbClr val="F8F8F8"/>
              </a:solidFill>
              <a:cs typeface="+mn-ea"/>
              <a:sym typeface="+mn-lt"/>
            </a:endParaRPr>
          </a:p>
        </p:txBody>
      </p:sp>
      <p:sp>
        <p:nvSpPr>
          <p:cNvPr id="23" name="文本框 25"/>
          <p:cNvSpPr txBox="1"/>
          <p:nvPr/>
        </p:nvSpPr>
        <p:spPr>
          <a:xfrm>
            <a:off x="4229387" y="542054"/>
            <a:ext cx="1612900" cy="737235"/>
          </a:xfrm>
          <a:prstGeom prst="rect">
            <a:avLst/>
          </a:prstGeom>
          <a:noFill/>
        </p:spPr>
        <p:txBody>
          <a:bodyPr wrap="none" rtlCol="0">
            <a:spAutoFit/>
            <a:scene3d>
              <a:camera prst="orthographicFront"/>
              <a:lightRig rig="threePt" dir="t"/>
            </a:scene3d>
            <a:sp3d contourW="12700"/>
          </a:bodyPr>
          <a:lstStyle/>
          <a:p>
            <a:pPr algn="ctr">
              <a:lnSpc>
                <a:spcPct val="150000"/>
              </a:lnSpc>
              <a:spcBef>
                <a:spcPct val="20000"/>
              </a:spcBef>
              <a:spcAft>
                <a:spcPts val="450"/>
              </a:spcAft>
              <a:buClr>
                <a:schemeClr val="accent1">
                  <a:lumMod val="75000"/>
                </a:schemeClr>
              </a:buClr>
              <a:buSzPct val="145000"/>
              <a:buFont typeface="Arial" panose="020B0604020202020204"/>
            </a:pPr>
            <a:r>
              <a:rPr lang="zh-CN" altLang="en-US" sz="2800" b="1" dirty="0">
                <a:solidFill>
                  <a:schemeClr val="accent1"/>
                </a:solidFill>
                <a:cs typeface="+mn-ea"/>
                <a:sym typeface="+mn-lt"/>
              </a:rPr>
              <a:t>主营业务</a:t>
            </a:r>
            <a:endParaRPr lang="zh-CN" altLang="en-US" sz="2800" b="1" dirty="0">
              <a:solidFill>
                <a:schemeClr val="accent1"/>
              </a:solidFill>
              <a:cs typeface="+mn-ea"/>
              <a:sym typeface="+mn-lt"/>
            </a:endParaRPr>
          </a:p>
        </p:txBody>
      </p:sp>
      <p:sp>
        <p:nvSpPr>
          <p:cNvPr id="4" name="矩形 3"/>
          <p:cNvSpPr/>
          <p:nvPr/>
        </p:nvSpPr>
        <p:spPr>
          <a:xfrm>
            <a:off x="7087235" y="5980430"/>
            <a:ext cx="1824355" cy="871220"/>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zh-CN" altLang="en-US">
              <a:cs typeface="+mn-ea"/>
              <a:sym typeface="+mn-lt"/>
            </a:endParaRPr>
          </a:p>
        </p:txBody>
      </p:sp>
      <p:sp>
        <p:nvSpPr>
          <p:cNvPr id="5" name="矩形 4"/>
          <p:cNvSpPr/>
          <p:nvPr/>
        </p:nvSpPr>
        <p:spPr>
          <a:xfrm>
            <a:off x="7591425" y="5980430"/>
            <a:ext cx="1824355" cy="87122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zh-CN" altLang="en-US">
              <a:cs typeface="+mn-ea"/>
              <a:sym typeface="+mn-lt"/>
            </a:endParaRPr>
          </a:p>
        </p:txBody>
      </p:sp>
      <p:sp>
        <p:nvSpPr>
          <p:cNvPr id="6" name="矩形 5"/>
          <p:cNvSpPr/>
          <p:nvPr/>
        </p:nvSpPr>
        <p:spPr>
          <a:xfrm>
            <a:off x="8095615" y="5980430"/>
            <a:ext cx="1824355" cy="87122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r>
              <a:rPr lang="en-US" altLang="zh-CN" sz="2000">
                <a:solidFill>
                  <a:schemeClr val="bg1"/>
                </a:solidFill>
                <a:cs typeface="+mn-ea"/>
                <a:sym typeface="+mn-lt"/>
              </a:rPr>
              <a:t>2</a:t>
            </a:r>
            <a:endParaRPr lang="en-US" altLang="zh-CN" sz="2000">
              <a:solidFill>
                <a:schemeClr val="bg1"/>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0-#ppt_w/2"/>
                                          </p:val>
                                        </p:tav>
                                        <p:tav tm="100000">
                                          <p:val>
                                            <p:strVal val="#ppt_x"/>
                                          </p:val>
                                        </p:tav>
                                      </p:tavLst>
                                    </p:anim>
                                    <p:anim calcmode="lin" valueType="num">
                                      <p:cBhvr additive="base">
                                        <p:cTn id="12" dur="12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250" fill="hold"/>
                                        <p:tgtEl>
                                          <p:spTgt spid="16"/>
                                        </p:tgtEl>
                                        <p:attrNameLst>
                                          <p:attrName>ppt_x</p:attrName>
                                        </p:attrNameLst>
                                      </p:cBhvr>
                                      <p:tavLst>
                                        <p:tav tm="0">
                                          <p:val>
                                            <p:strVal val="0-#ppt_w/2"/>
                                          </p:val>
                                        </p:tav>
                                        <p:tav tm="100000">
                                          <p:val>
                                            <p:strVal val="#ppt_x"/>
                                          </p:val>
                                        </p:tav>
                                      </p:tavLst>
                                    </p:anim>
                                    <p:anim calcmode="lin" valueType="num">
                                      <p:cBhvr additive="base">
                                        <p:cTn id="16" dur="125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0-#ppt_w/2"/>
                                          </p:val>
                                        </p:tav>
                                        <p:tav tm="100000">
                                          <p:val>
                                            <p:strVal val="#ppt_x"/>
                                          </p:val>
                                        </p:tav>
                                      </p:tavLst>
                                    </p:anim>
                                    <p:anim calcmode="lin" valueType="num">
                                      <p:cBhvr additive="base">
                                        <p:cTn id="20" dur="125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250" fill="hold"/>
                                        <p:tgtEl>
                                          <p:spTgt spid="18"/>
                                        </p:tgtEl>
                                        <p:attrNameLst>
                                          <p:attrName>ppt_x</p:attrName>
                                        </p:attrNameLst>
                                      </p:cBhvr>
                                      <p:tavLst>
                                        <p:tav tm="0">
                                          <p:val>
                                            <p:strVal val="1+#ppt_w/2"/>
                                          </p:val>
                                        </p:tav>
                                        <p:tav tm="100000">
                                          <p:val>
                                            <p:strVal val="#ppt_x"/>
                                          </p:val>
                                        </p:tav>
                                      </p:tavLst>
                                    </p:anim>
                                    <p:anim calcmode="lin" valueType="num">
                                      <p:cBhvr additive="base">
                                        <p:cTn id="25" dur="125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250" fill="hold"/>
                                        <p:tgtEl>
                                          <p:spTgt spid="19"/>
                                        </p:tgtEl>
                                        <p:attrNameLst>
                                          <p:attrName>ppt_x</p:attrName>
                                        </p:attrNameLst>
                                      </p:cBhvr>
                                      <p:tavLst>
                                        <p:tav tm="0">
                                          <p:val>
                                            <p:strVal val="1+#ppt_w/2"/>
                                          </p:val>
                                        </p:tav>
                                        <p:tav tm="100000">
                                          <p:val>
                                            <p:strVal val="#ppt_x"/>
                                          </p:val>
                                        </p:tav>
                                      </p:tavLst>
                                    </p:anim>
                                    <p:anim calcmode="lin" valueType="num">
                                      <p:cBhvr additive="base">
                                        <p:cTn id="29" dur="125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1250" fill="hold"/>
                                        <p:tgtEl>
                                          <p:spTgt spid="20"/>
                                        </p:tgtEl>
                                        <p:attrNameLst>
                                          <p:attrName>ppt_x</p:attrName>
                                        </p:attrNameLst>
                                      </p:cBhvr>
                                      <p:tavLst>
                                        <p:tav tm="0">
                                          <p:val>
                                            <p:strVal val="1+#ppt_w/2"/>
                                          </p:val>
                                        </p:tav>
                                        <p:tav tm="100000">
                                          <p:val>
                                            <p:strVal val="#ppt_x"/>
                                          </p:val>
                                        </p:tav>
                                      </p:tavLst>
                                    </p:anim>
                                    <p:anim calcmode="lin" valueType="num">
                                      <p:cBhvr additive="base">
                                        <p:cTn id="33" dur="125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250" fill="hold"/>
                                        <p:tgtEl>
                                          <p:spTgt spid="21"/>
                                        </p:tgtEl>
                                        <p:attrNameLst>
                                          <p:attrName>ppt_x</p:attrName>
                                        </p:attrNameLst>
                                      </p:cBhvr>
                                      <p:tavLst>
                                        <p:tav tm="0">
                                          <p:val>
                                            <p:strVal val="1+#ppt_w/2"/>
                                          </p:val>
                                        </p:tav>
                                        <p:tav tm="100000">
                                          <p:val>
                                            <p:strVal val="#ppt_x"/>
                                          </p:val>
                                        </p:tav>
                                      </p:tavLst>
                                    </p:anim>
                                    <p:anim calcmode="lin" valueType="num">
                                      <p:cBhvr additive="base">
                                        <p:cTn id="37" dur="12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18" grpId="0" bldLvl="0" animBg="1"/>
      <p:bldP spid="19" grpId="0" bldLvl="0" animBg="1"/>
      <p:bldP spid="20" grpId="0" bldLvl="0" animBg="1"/>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a:spLocks noChangeArrowheads="1"/>
          </p:cNvSpPr>
          <p:nvPr/>
        </p:nvSpPr>
        <p:spPr bwMode="auto">
          <a:xfrm>
            <a:off x="1915979" y="623658"/>
            <a:ext cx="2219960" cy="69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100" dirty="0">
                <a:solidFill>
                  <a:srgbClr val="7F7F7F"/>
                </a:solidFill>
                <a:latin typeface="+mn-lt"/>
                <a:ea typeface="+mn-ea"/>
                <a:cs typeface="+mn-ea"/>
                <a:sym typeface="+mn-lt"/>
              </a:rPr>
              <a:t>资质认证</a:t>
            </a:r>
            <a:endParaRPr lang="en-US" altLang="zh-CN" sz="4100" dirty="0">
              <a:solidFill>
                <a:srgbClr val="7F7F7F"/>
              </a:solidFill>
              <a:latin typeface="+mn-lt"/>
              <a:ea typeface="+mn-ea"/>
              <a:cs typeface="+mn-ea"/>
              <a:sym typeface="+mn-lt"/>
            </a:endParaRPr>
          </a:p>
        </p:txBody>
      </p:sp>
      <p:sp>
        <p:nvSpPr>
          <p:cNvPr id="7" name="矩形 6"/>
          <p:cNvSpPr/>
          <p:nvPr/>
        </p:nvSpPr>
        <p:spPr>
          <a:xfrm>
            <a:off x="7087235" y="5980430"/>
            <a:ext cx="1824355" cy="871220"/>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6" name="矩形 15"/>
          <p:cNvSpPr/>
          <p:nvPr/>
        </p:nvSpPr>
        <p:spPr>
          <a:xfrm>
            <a:off x="7591425" y="5980430"/>
            <a:ext cx="1824355" cy="87122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 name="矩形 16"/>
          <p:cNvSpPr/>
          <p:nvPr/>
        </p:nvSpPr>
        <p:spPr>
          <a:xfrm>
            <a:off x="8095615" y="5980430"/>
            <a:ext cx="1824355" cy="87122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a:solidFill>
                  <a:schemeClr val="bg1"/>
                </a:solidFill>
                <a:cs typeface="+mn-ea"/>
                <a:sym typeface="+mn-lt"/>
              </a:rPr>
              <a:t>3</a:t>
            </a:r>
            <a:endParaRPr lang="en-US" altLang="zh-CN" sz="2000">
              <a:solidFill>
                <a:schemeClr val="bg1"/>
              </a:solidFill>
              <a:cs typeface="+mn-ea"/>
              <a:sym typeface="+mn-lt"/>
            </a:endParaRPr>
          </a:p>
        </p:txBody>
      </p:sp>
      <p:grpSp>
        <p:nvGrpSpPr>
          <p:cNvPr id="18" name="组合 17"/>
          <p:cNvGrpSpPr/>
          <p:nvPr/>
        </p:nvGrpSpPr>
        <p:grpSpPr>
          <a:xfrm>
            <a:off x="281940" y="42545"/>
            <a:ext cx="1642745" cy="1332230"/>
            <a:chOff x="594" y="119"/>
            <a:chExt cx="1886" cy="1478"/>
          </a:xfrm>
        </p:grpSpPr>
        <p:pic>
          <p:nvPicPr>
            <p:cNvPr id="19" name="图片 18" descr="未标题-2 拷贝"/>
            <p:cNvPicPr>
              <a:picLocks noChangeAspect="1"/>
            </p:cNvPicPr>
            <p:nvPr/>
          </p:nvPicPr>
          <p:blipFill>
            <a:blip r:embed="rId1"/>
            <a:stretch>
              <a:fillRect/>
            </a:stretch>
          </p:blipFill>
          <p:spPr>
            <a:xfrm>
              <a:off x="594" y="119"/>
              <a:ext cx="1886" cy="1478"/>
            </a:xfrm>
            <a:prstGeom prst="rect">
              <a:avLst/>
            </a:prstGeom>
          </p:spPr>
        </p:pic>
        <p:sp>
          <p:nvSpPr>
            <p:cNvPr id="20" name="矩形 19"/>
            <p:cNvSpPr/>
            <p:nvPr/>
          </p:nvSpPr>
          <p:spPr>
            <a:xfrm>
              <a:off x="655" y="496"/>
              <a:ext cx="1765" cy="511"/>
            </a:xfrm>
            <a:prstGeom prst="rect">
              <a:avLst/>
            </a:prstGeom>
            <a:noFill/>
            <a:ln>
              <a:noFill/>
            </a:ln>
          </p:spPr>
          <p:txBody>
            <a:bodyPr wrap="square" rtlCol="0" anchor="t">
              <a:spAutoFit/>
            </a:bodyPr>
            <a:p>
              <a:pPr algn="ctr"/>
              <a:r>
                <a:rPr lang="en-US" altLang="zh-CN" sz="2400" b="1">
                  <a:solidFill>
                    <a:schemeClr val="bg1"/>
                  </a:solidFill>
                  <a:effectLst>
                    <a:outerShdw blurRad="38100" dist="19050" dir="2700000" algn="tl" rotWithShape="0">
                      <a:schemeClr val="dk1">
                        <a:alpha val="40000"/>
                      </a:schemeClr>
                    </a:outerShdw>
                  </a:effectLst>
                </a:rPr>
                <a:t>2021</a:t>
              </a:r>
              <a:endParaRPr lang="en-US" altLang="zh-CN" sz="2400" b="1">
                <a:solidFill>
                  <a:schemeClr val="bg1"/>
                </a:solidFill>
                <a:effectLst>
                  <a:outerShdw blurRad="38100" dist="19050" dir="2700000" algn="tl" rotWithShape="0">
                    <a:schemeClr val="dk1">
                      <a:alpha val="40000"/>
                    </a:schemeClr>
                  </a:outerShdw>
                </a:effectLst>
              </a:endParaRPr>
            </a:p>
          </p:txBody>
        </p:sp>
      </p:grpSp>
      <p:pic>
        <p:nvPicPr>
          <p:cNvPr id="2" name="图片 1" descr="QQ图片20211130142217"/>
          <p:cNvPicPr>
            <a:picLocks noChangeAspect="1"/>
          </p:cNvPicPr>
          <p:nvPr/>
        </p:nvPicPr>
        <p:blipFill>
          <a:blip r:embed="rId2"/>
          <a:stretch>
            <a:fillRect/>
          </a:stretch>
        </p:blipFill>
        <p:spPr>
          <a:xfrm>
            <a:off x="147955" y="3585210"/>
            <a:ext cx="6684645" cy="3122295"/>
          </a:xfrm>
          <a:prstGeom prst="rect">
            <a:avLst/>
          </a:prstGeom>
        </p:spPr>
      </p:pic>
      <p:pic>
        <p:nvPicPr>
          <p:cNvPr id="5" name="图片 5"/>
          <p:cNvPicPr>
            <a:picLocks noChangeAspect="1"/>
          </p:cNvPicPr>
          <p:nvPr/>
        </p:nvPicPr>
        <p:blipFill>
          <a:blip r:embed="rId3"/>
          <a:stretch>
            <a:fillRect/>
          </a:stretch>
        </p:blipFill>
        <p:spPr>
          <a:xfrm rot="16200000">
            <a:off x="5595620" y="-712470"/>
            <a:ext cx="3595370" cy="5020310"/>
          </a:xfrm>
          <a:prstGeom prst="rect">
            <a:avLst/>
          </a:prstGeom>
          <a:noFill/>
          <a:ln>
            <a:noFill/>
          </a:ln>
        </p:spPr>
      </p:pic>
    </p:spTree>
  </p:cSld>
  <p:clrMapOvr>
    <a:masterClrMapping/>
  </p:clrMapOvr>
  <p:transition spd="slow" advTm="3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a:spLocks noChangeArrowheads="1"/>
          </p:cNvSpPr>
          <p:nvPr/>
        </p:nvSpPr>
        <p:spPr bwMode="auto">
          <a:xfrm>
            <a:off x="2024564" y="586193"/>
            <a:ext cx="2219960" cy="69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100" dirty="0">
                <a:solidFill>
                  <a:srgbClr val="7F7F7F"/>
                </a:solidFill>
                <a:latin typeface="+mn-lt"/>
                <a:ea typeface="+mn-ea"/>
                <a:cs typeface="+mn-ea"/>
                <a:sym typeface="+mn-lt"/>
              </a:rPr>
              <a:t>企业文化</a:t>
            </a:r>
            <a:endParaRPr lang="zh-CN" altLang="en-US" sz="4100" dirty="0">
              <a:solidFill>
                <a:srgbClr val="7F7F7F"/>
              </a:solidFill>
              <a:latin typeface="+mn-lt"/>
              <a:ea typeface="+mn-ea"/>
              <a:cs typeface="+mn-ea"/>
              <a:sym typeface="+mn-lt"/>
            </a:endParaRPr>
          </a:p>
        </p:txBody>
      </p:sp>
      <p:sp>
        <p:nvSpPr>
          <p:cNvPr id="7" name="六边形 33"/>
          <p:cNvSpPr>
            <a:spLocks noChangeArrowheads="1"/>
          </p:cNvSpPr>
          <p:nvPr/>
        </p:nvSpPr>
        <p:spPr bwMode="auto">
          <a:xfrm>
            <a:off x="3850964" y="2378020"/>
            <a:ext cx="1170839" cy="1009121"/>
          </a:xfrm>
          <a:prstGeom prst="hexagon">
            <a:avLst>
              <a:gd name="adj" fmla="val 25010"/>
              <a:gd name="vf" fmla="val 115470"/>
            </a:avLst>
          </a:prstGeom>
          <a:solidFill>
            <a:srgbClr val="0170C1"/>
          </a:solidFill>
          <a:ln w="12700">
            <a:noFill/>
            <a:bevel/>
          </a:ln>
        </p:spPr>
        <p:txBody>
          <a:bodyPr lIns="68580" tIns="34290" rIns="68580" bIns="34290" anchor="ctr"/>
          <a:lstStyle/>
          <a:p>
            <a:pPr algn="ctr"/>
            <a:r>
              <a:rPr lang="zh-CN" altLang="en-US" sz="2400" dirty="0">
                <a:solidFill>
                  <a:srgbClr val="FFFFFF"/>
                </a:solidFill>
                <a:cs typeface="+mn-ea"/>
                <a:sym typeface="+mn-lt"/>
              </a:rPr>
              <a:t>公平</a:t>
            </a:r>
            <a:endParaRPr lang="zh-CN" altLang="en-US" sz="2400" dirty="0">
              <a:solidFill>
                <a:srgbClr val="FFFFFF"/>
              </a:solidFill>
              <a:cs typeface="+mn-ea"/>
              <a:sym typeface="+mn-lt"/>
            </a:endParaRPr>
          </a:p>
        </p:txBody>
      </p:sp>
      <p:sp>
        <p:nvSpPr>
          <p:cNvPr id="8" name="六边形 34"/>
          <p:cNvSpPr>
            <a:spLocks noChangeArrowheads="1"/>
          </p:cNvSpPr>
          <p:nvPr/>
        </p:nvSpPr>
        <p:spPr bwMode="auto">
          <a:xfrm>
            <a:off x="4842835" y="2934330"/>
            <a:ext cx="1170839" cy="1009121"/>
          </a:xfrm>
          <a:prstGeom prst="hexagon">
            <a:avLst>
              <a:gd name="adj" fmla="val 25010"/>
              <a:gd name="vf" fmla="val 115470"/>
            </a:avLst>
          </a:prstGeom>
          <a:solidFill>
            <a:srgbClr val="D9D9D9"/>
          </a:solidFill>
          <a:ln w="12700">
            <a:noFill/>
            <a:bevel/>
          </a:ln>
        </p:spPr>
        <p:txBody>
          <a:bodyPr lIns="68580" tIns="34290" rIns="68580" bIns="34290" anchor="ctr"/>
          <a:lstStyle/>
          <a:p>
            <a:pPr algn="ctr"/>
            <a:r>
              <a:rPr lang="zh-CN" altLang="en-US" sz="2400" b="1" dirty="0">
                <a:cs typeface="+mn-ea"/>
                <a:sym typeface="+mn-lt"/>
              </a:rPr>
              <a:t>诚信</a:t>
            </a:r>
            <a:endParaRPr lang="zh-CN" altLang="en-US" sz="2400" b="1" dirty="0">
              <a:cs typeface="+mn-ea"/>
              <a:sym typeface="+mn-lt"/>
            </a:endParaRPr>
          </a:p>
        </p:txBody>
      </p:sp>
      <p:sp>
        <p:nvSpPr>
          <p:cNvPr id="9" name="六边形 35"/>
          <p:cNvSpPr>
            <a:spLocks noChangeArrowheads="1"/>
          </p:cNvSpPr>
          <p:nvPr/>
        </p:nvSpPr>
        <p:spPr bwMode="auto">
          <a:xfrm>
            <a:off x="3850964" y="3475546"/>
            <a:ext cx="1170839" cy="1009121"/>
          </a:xfrm>
          <a:prstGeom prst="hexagon">
            <a:avLst>
              <a:gd name="adj" fmla="val 25010"/>
              <a:gd name="vf" fmla="val 115470"/>
            </a:avLst>
          </a:prstGeom>
          <a:blipFill dpi="0" rotWithShape="1">
            <a:blip r:embed="rId1"/>
            <a:srcRect/>
            <a:stretch>
              <a:fillRect/>
            </a:stretch>
          </a:blipFill>
          <a:ln w="12700">
            <a:noFill/>
            <a:bevel/>
          </a:ln>
        </p:spPr>
        <p:txBody>
          <a:bodyPr lIns="68580" tIns="34290" rIns="68580" bIns="34290" anchor="ctr"/>
          <a:lstStyle/>
          <a:p>
            <a:pPr algn="ctr"/>
            <a:endParaRPr lang="zh-CN" altLang="zh-CN" sz="1800">
              <a:cs typeface="+mn-ea"/>
              <a:sym typeface="+mn-lt"/>
            </a:endParaRPr>
          </a:p>
        </p:txBody>
      </p:sp>
      <p:sp>
        <p:nvSpPr>
          <p:cNvPr id="10" name="六边形 36"/>
          <p:cNvSpPr>
            <a:spLocks noChangeArrowheads="1"/>
          </p:cNvSpPr>
          <p:nvPr/>
        </p:nvSpPr>
        <p:spPr bwMode="auto">
          <a:xfrm>
            <a:off x="5834262" y="3490641"/>
            <a:ext cx="1170839" cy="1009121"/>
          </a:xfrm>
          <a:prstGeom prst="hexagon">
            <a:avLst>
              <a:gd name="adj" fmla="val 25010"/>
              <a:gd name="vf" fmla="val 115470"/>
            </a:avLst>
          </a:prstGeom>
          <a:blipFill dpi="0" rotWithShape="1">
            <a:blip r:embed="rId2"/>
            <a:srcRect/>
            <a:stretch>
              <a:fillRect/>
            </a:stretch>
          </a:blipFill>
          <a:ln w="12700">
            <a:noFill/>
            <a:bevel/>
          </a:ln>
        </p:spPr>
        <p:txBody>
          <a:bodyPr lIns="68580" tIns="34290" rIns="68580" bIns="34290" anchor="ctr"/>
          <a:lstStyle/>
          <a:p>
            <a:pPr algn="ctr"/>
            <a:endParaRPr lang="zh-CN" altLang="zh-CN" sz="1800">
              <a:cs typeface="+mn-ea"/>
              <a:sym typeface="+mn-lt"/>
            </a:endParaRPr>
          </a:p>
        </p:txBody>
      </p:sp>
      <p:sp>
        <p:nvSpPr>
          <p:cNvPr id="11" name="六边形 37"/>
          <p:cNvSpPr>
            <a:spLocks noChangeArrowheads="1"/>
          </p:cNvSpPr>
          <p:nvPr/>
        </p:nvSpPr>
        <p:spPr bwMode="auto">
          <a:xfrm>
            <a:off x="4842451" y="4022405"/>
            <a:ext cx="1170839" cy="1010199"/>
          </a:xfrm>
          <a:prstGeom prst="hexagon">
            <a:avLst>
              <a:gd name="adj" fmla="val 24983"/>
              <a:gd name="vf" fmla="val 115470"/>
            </a:avLst>
          </a:prstGeom>
          <a:solidFill>
            <a:srgbClr val="D9D9D9"/>
          </a:solidFill>
          <a:ln w="12700">
            <a:noFill/>
            <a:bevel/>
          </a:ln>
        </p:spPr>
        <p:txBody>
          <a:bodyPr lIns="68580" tIns="34290" rIns="68580" bIns="34290" anchor="ctr"/>
          <a:lstStyle/>
          <a:p>
            <a:pPr algn="ctr"/>
            <a:r>
              <a:rPr lang="zh-CN" altLang="en-US" sz="2400" b="1" dirty="0">
                <a:cs typeface="+mn-ea"/>
                <a:sym typeface="+mn-lt"/>
              </a:rPr>
              <a:t>争先</a:t>
            </a:r>
            <a:endParaRPr lang="zh-CN" altLang="en-US" sz="2400" b="1" dirty="0">
              <a:cs typeface="+mn-ea"/>
              <a:sym typeface="+mn-lt"/>
            </a:endParaRPr>
          </a:p>
        </p:txBody>
      </p:sp>
      <p:sp>
        <p:nvSpPr>
          <p:cNvPr id="12" name="六边形 38"/>
          <p:cNvSpPr>
            <a:spLocks noChangeArrowheads="1"/>
          </p:cNvSpPr>
          <p:nvPr/>
        </p:nvSpPr>
        <p:spPr bwMode="auto">
          <a:xfrm>
            <a:off x="6825499" y="2936487"/>
            <a:ext cx="1170839" cy="1009121"/>
          </a:xfrm>
          <a:prstGeom prst="hexagon">
            <a:avLst>
              <a:gd name="adj" fmla="val 25010"/>
              <a:gd name="vf" fmla="val 115470"/>
            </a:avLst>
          </a:prstGeom>
          <a:solidFill>
            <a:srgbClr val="D9D9D9"/>
          </a:solidFill>
          <a:ln w="12700">
            <a:noFill/>
            <a:bevel/>
          </a:ln>
        </p:spPr>
        <p:txBody>
          <a:bodyPr lIns="68580" tIns="34290" rIns="68580" bIns="34290" anchor="ctr"/>
          <a:lstStyle/>
          <a:p>
            <a:pPr algn="ctr"/>
            <a:r>
              <a:rPr lang="zh-CN" altLang="en-US" sz="2400" b="1" dirty="0">
                <a:cs typeface="+mn-ea"/>
                <a:sym typeface="+mn-lt"/>
              </a:rPr>
              <a:t>厚德</a:t>
            </a:r>
            <a:endParaRPr lang="zh-CN" altLang="en-US" sz="2400" b="1" dirty="0">
              <a:cs typeface="+mn-ea"/>
              <a:sym typeface="+mn-lt"/>
            </a:endParaRPr>
          </a:p>
        </p:txBody>
      </p:sp>
      <p:sp>
        <p:nvSpPr>
          <p:cNvPr id="13" name="六边形 39"/>
          <p:cNvSpPr>
            <a:spLocks noChangeArrowheads="1"/>
          </p:cNvSpPr>
          <p:nvPr/>
        </p:nvSpPr>
        <p:spPr bwMode="auto">
          <a:xfrm>
            <a:off x="2859093" y="2936487"/>
            <a:ext cx="1170839" cy="1009121"/>
          </a:xfrm>
          <a:prstGeom prst="hexagon">
            <a:avLst>
              <a:gd name="adj" fmla="val 25010"/>
              <a:gd name="vf" fmla="val 115470"/>
            </a:avLst>
          </a:prstGeom>
          <a:blipFill dpi="0" rotWithShape="1">
            <a:blip r:embed="rId3"/>
            <a:srcRect/>
            <a:stretch>
              <a:fillRect/>
            </a:stretch>
          </a:blipFill>
          <a:ln w="12700">
            <a:noFill/>
            <a:bevel/>
          </a:ln>
        </p:spPr>
        <p:txBody>
          <a:bodyPr lIns="68580" tIns="34290" rIns="68580" bIns="34290" anchor="ctr"/>
          <a:lstStyle/>
          <a:p>
            <a:pPr algn="ctr"/>
            <a:endParaRPr lang="zh-CN" altLang="zh-CN" sz="1800">
              <a:cs typeface="+mn-ea"/>
              <a:sym typeface="+mn-lt"/>
            </a:endParaRPr>
          </a:p>
        </p:txBody>
      </p:sp>
      <p:sp>
        <p:nvSpPr>
          <p:cNvPr id="14" name="六边形 40"/>
          <p:cNvSpPr>
            <a:spLocks noChangeArrowheads="1"/>
          </p:cNvSpPr>
          <p:nvPr/>
        </p:nvSpPr>
        <p:spPr bwMode="auto">
          <a:xfrm>
            <a:off x="5834262" y="4573074"/>
            <a:ext cx="1170839" cy="1010200"/>
          </a:xfrm>
          <a:prstGeom prst="hexagon">
            <a:avLst>
              <a:gd name="adj" fmla="val 24983"/>
              <a:gd name="vf" fmla="val 115470"/>
            </a:avLst>
          </a:prstGeom>
          <a:solidFill>
            <a:srgbClr val="0170C1"/>
          </a:solidFill>
          <a:ln w="12700">
            <a:noFill/>
            <a:bevel/>
          </a:ln>
        </p:spPr>
        <p:txBody>
          <a:bodyPr lIns="68580" tIns="34290" rIns="68580" bIns="34290" anchor="ctr"/>
          <a:lstStyle/>
          <a:p>
            <a:pPr algn="ctr"/>
            <a:r>
              <a:rPr lang="zh-CN" altLang="en-US" sz="2100" dirty="0">
                <a:solidFill>
                  <a:srgbClr val="FFFFFF"/>
                </a:solidFill>
                <a:cs typeface="+mn-ea"/>
                <a:sym typeface="+mn-lt"/>
              </a:rPr>
              <a:t>责任</a:t>
            </a:r>
            <a:endParaRPr lang="zh-CN" altLang="en-US" sz="2100" dirty="0">
              <a:solidFill>
                <a:srgbClr val="FFFFFF"/>
              </a:solidFill>
              <a:cs typeface="+mn-ea"/>
              <a:sym typeface="+mn-lt"/>
            </a:endParaRPr>
          </a:p>
        </p:txBody>
      </p:sp>
      <p:sp>
        <p:nvSpPr>
          <p:cNvPr id="15" name="六边形 41"/>
          <p:cNvSpPr>
            <a:spLocks noChangeArrowheads="1"/>
          </p:cNvSpPr>
          <p:nvPr/>
        </p:nvSpPr>
        <p:spPr bwMode="auto">
          <a:xfrm>
            <a:off x="6825499" y="4016764"/>
            <a:ext cx="1170839" cy="1009121"/>
          </a:xfrm>
          <a:prstGeom prst="hexagon">
            <a:avLst>
              <a:gd name="adj" fmla="val 25010"/>
              <a:gd name="vf" fmla="val 115470"/>
            </a:avLst>
          </a:prstGeom>
          <a:solidFill>
            <a:srgbClr val="0170C1"/>
          </a:solidFill>
          <a:ln w="12700">
            <a:noFill/>
            <a:bevel/>
          </a:ln>
        </p:spPr>
        <p:txBody>
          <a:bodyPr lIns="68580" tIns="34290" rIns="68580" bIns="34290" anchor="ctr"/>
          <a:lstStyle/>
          <a:p>
            <a:pPr algn="ctr"/>
            <a:r>
              <a:rPr lang="zh-CN" altLang="en-US" sz="2400" dirty="0">
                <a:solidFill>
                  <a:srgbClr val="FFFFFF"/>
                </a:solidFill>
                <a:cs typeface="+mn-ea"/>
                <a:sym typeface="+mn-lt"/>
              </a:rPr>
              <a:t>创新</a:t>
            </a:r>
            <a:endParaRPr lang="zh-CN" altLang="en-US" sz="2100" dirty="0">
              <a:solidFill>
                <a:srgbClr val="FFFFFF"/>
              </a:solidFill>
              <a:cs typeface="+mn-ea"/>
              <a:sym typeface="+mn-lt"/>
            </a:endParaRPr>
          </a:p>
        </p:txBody>
      </p:sp>
      <p:sp>
        <p:nvSpPr>
          <p:cNvPr id="16" name="六边形 42"/>
          <p:cNvSpPr>
            <a:spLocks noChangeArrowheads="1"/>
          </p:cNvSpPr>
          <p:nvPr/>
        </p:nvSpPr>
        <p:spPr bwMode="auto">
          <a:xfrm>
            <a:off x="2859093" y="4016764"/>
            <a:ext cx="1170839" cy="1009121"/>
          </a:xfrm>
          <a:prstGeom prst="hexagon">
            <a:avLst>
              <a:gd name="adj" fmla="val 25010"/>
              <a:gd name="vf" fmla="val 115470"/>
            </a:avLst>
          </a:prstGeom>
          <a:solidFill>
            <a:srgbClr val="D9D9D9"/>
          </a:solidFill>
          <a:ln w="12700">
            <a:noFill/>
            <a:bevel/>
          </a:ln>
        </p:spPr>
        <p:txBody>
          <a:bodyPr lIns="68580" tIns="34290" rIns="68580" bIns="34290" anchor="ctr"/>
          <a:lstStyle/>
          <a:p>
            <a:pPr algn="ctr"/>
            <a:r>
              <a:rPr lang="zh-CN" altLang="en-US" sz="2400" b="1" dirty="0">
                <a:cs typeface="+mn-ea"/>
                <a:sym typeface="+mn-lt"/>
              </a:rPr>
              <a:t>科学</a:t>
            </a:r>
            <a:endParaRPr lang="zh-CN" altLang="en-US" sz="2400" b="1" dirty="0">
              <a:cs typeface="+mn-ea"/>
              <a:sym typeface="+mn-lt"/>
            </a:endParaRPr>
          </a:p>
        </p:txBody>
      </p:sp>
      <p:sp>
        <p:nvSpPr>
          <p:cNvPr id="17" name="六边形 43"/>
          <p:cNvSpPr>
            <a:spLocks noChangeArrowheads="1"/>
          </p:cNvSpPr>
          <p:nvPr/>
        </p:nvSpPr>
        <p:spPr bwMode="auto">
          <a:xfrm>
            <a:off x="1867222" y="3490641"/>
            <a:ext cx="1170839" cy="1009121"/>
          </a:xfrm>
          <a:prstGeom prst="hexagon">
            <a:avLst>
              <a:gd name="adj" fmla="val 25010"/>
              <a:gd name="vf" fmla="val 115470"/>
            </a:avLst>
          </a:prstGeom>
          <a:solidFill>
            <a:srgbClr val="0170C1"/>
          </a:solidFill>
          <a:ln w="12700">
            <a:noFill/>
            <a:bevel/>
          </a:ln>
        </p:spPr>
        <p:txBody>
          <a:bodyPr lIns="68580" tIns="34290" rIns="68580" bIns="34290" anchor="ctr"/>
          <a:lstStyle/>
          <a:p>
            <a:pPr algn="ctr"/>
            <a:r>
              <a:rPr lang="zh-CN" altLang="en-US" sz="2400" dirty="0">
                <a:solidFill>
                  <a:srgbClr val="FFFFFF"/>
                </a:solidFill>
                <a:cs typeface="+mn-ea"/>
                <a:sym typeface="+mn-lt"/>
              </a:rPr>
              <a:t>公正</a:t>
            </a:r>
            <a:endParaRPr lang="zh-CN" altLang="en-US" sz="2400" dirty="0">
              <a:solidFill>
                <a:srgbClr val="FFFFFF"/>
              </a:solidFill>
              <a:cs typeface="+mn-ea"/>
              <a:sym typeface="+mn-lt"/>
            </a:endParaRPr>
          </a:p>
        </p:txBody>
      </p:sp>
      <p:sp>
        <p:nvSpPr>
          <p:cNvPr id="18" name="六边形 46"/>
          <p:cNvSpPr>
            <a:spLocks noChangeArrowheads="1"/>
          </p:cNvSpPr>
          <p:nvPr/>
        </p:nvSpPr>
        <p:spPr bwMode="auto">
          <a:xfrm>
            <a:off x="3850964" y="4573074"/>
            <a:ext cx="1170839" cy="1010200"/>
          </a:xfrm>
          <a:prstGeom prst="hexagon">
            <a:avLst>
              <a:gd name="adj" fmla="val 24983"/>
              <a:gd name="vf" fmla="val 115470"/>
            </a:avLst>
          </a:prstGeom>
          <a:blipFill dpi="0" rotWithShape="1">
            <a:blip r:embed="rId4"/>
            <a:srcRect/>
            <a:stretch>
              <a:fillRect/>
            </a:stretch>
          </a:blipFill>
          <a:ln w="12700">
            <a:noFill/>
            <a:bevel/>
          </a:ln>
        </p:spPr>
        <p:txBody>
          <a:bodyPr lIns="68580" tIns="34290" rIns="68580" bIns="34290" anchor="ctr"/>
          <a:lstStyle/>
          <a:p>
            <a:pPr algn="ctr"/>
            <a:endParaRPr lang="zh-CN" altLang="zh-CN" sz="1800">
              <a:cs typeface="+mn-ea"/>
              <a:sym typeface="+mn-lt"/>
            </a:endParaRPr>
          </a:p>
        </p:txBody>
      </p:sp>
      <p:grpSp>
        <p:nvGrpSpPr>
          <p:cNvPr id="22" name="组合 21"/>
          <p:cNvGrpSpPr/>
          <p:nvPr/>
        </p:nvGrpSpPr>
        <p:grpSpPr>
          <a:xfrm>
            <a:off x="281940" y="42545"/>
            <a:ext cx="1642745" cy="1332230"/>
            <a:chOff x="594" y="119"/>
            <a:chExt cx="1886" cy="1478"/>
          </a:xfrm>
        </p:grpSpPr>
        <p:pic>
          <p:nvPicPr>
            <p:cNvPr id="23" name="图片 22" descr="未标题-2 拷贝"/>
            <p:cNvPicPr>
              <a:picLocks noChangeAspect="1"/>
            </p:cNvPicPr>
            <p:nvPr/>
          </p:nvPicPr>
          <p:blipFill>
            <a:blip r:embed="rId5"/>
            <a:stretch>
              <a:fillRect/>
            </a:stretch>
          </p:blipFill>
          <p:spPr>
            <a:xfrm>
              <a:off x="594" y="119"/>
              <a:ext cx="1886" cy="1478"/>
            </a:xfrm>
            <a:prstGeom prst="rect">
              <a:avLst/>
            </a:prstGeom>
          </p:spPr>
        </p:pic>
        <p:sp>
          <p:nvSpPr>
            <p:cNvPr id="24" name="矩形 23"/>
            <p:cNvSpPr/>
            <p:nvPr/>
          </p:nvSpPr>
          <p:spPr>
            <a:xfrm>
              <a:off x="655" y="496"/>
              <a:ext cx="1765" cy="511"/>
            </a:xfrm>
            <a:prstGeom prst="rect">
              <a:avLst/>
            </a:prstGeom>
            <a:noFill/>
            <a:ln>
              <a:noFill/>
            </a:ln>
          </p:spPr>
          <p:txBody>
            <a:bodyPr wrap="square" rtlCol="0" anchor="t">
              <a:spAutoFit/>
            </a:bodyPr>
            <a:p>
              <a:pPr algn="ctr"/>
              <a:r>
                <a:rPr lang="en-US" altLang="zh-CN" sz="2400" b="1">
                  <a:solidFill>
                    <a:schemeClr val="bg1"/>
                  </a:solidFill>
                  <a:effectLst>
                    <a:outerShdw blurRad="38100" dist="19050" dir="2700000" algn="tl" rotWithShape="0">
                      <a:schemeClr val="dk1">
                        <a:alpha val="40000"/>
                      </a:schemeClr>
                    </a:outerShdw>
                  </a:effectLst>
                </a:rPr>
                <a:t>2021</a:t>
              </a:r>
              <a:endParaRPr lang="en-US" altLang="zh-CN" sz="2400" b="1">
                <a:solidFill>
                  <a:schemeClr val="bg1"/>
                </a:solidFill>
                <a:effectLst>
                  <a:outerShdw blurRad="38100" dist="19050" dir="2700000" algn="tl" rotWithShape="0">
                    <a:schemeClr val="dk1">
                      <a:alpha val="40000"/>
                    </a:schemeClr>
                  </a:outerShdw>
                </a:effectLst>
              </a:endParaRPr>
            </a:p>
          </p:txBody>
        </p:sp>
      </p:grpSp>
      <p:sp>
        <p:nvSpPr>
          <p:cNvPr id="25" name="矩形 24"/>
          <p:cNvSpPr/>
          <p:nvPr/>
        </p:nvSpPr>
        <p:spPr>
          <a:xfrm>
            <a:off x="7087235" y="5980430"/>
            <a:ext cx="1824355" cy="871220"/>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zh-CN" altLang="en-US">
              <a:cs typeface="+mn-ea"/>
              <a:sym typeface="+mn-lt"/>
            </a:endParaRPr>
          </a:p>
        </p:txBody>
      </p:sp>
      <p:sp>
        <p:nvSpPr>
          <p:cNvPr id="26" name="矩形 25"/>
          <p:cNvSpPr/>
          <p:nvPr/>
        </p:nvSpPr>
        <p:spPr>
          <a:xfrm>
            <a:off x="7591425" y="5980430"/>
            <a:ext cx="1824355" cy="87122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endParaRPr lang="zh-CN" altLang="en-US">
              <a:cs typeface="+mn-ea"/>
              <a:sym typeface="+mn-lt"/>
            </a:endParaRPr>
          </a:p>
        </p:txBody>
      </p:sp>
      <p:sp>
        <p:nvSpPr>
          <p:cNvPr id="27" name="矩形 26"/>
          <p:cNvSpPr/>
          <p:nvPr/>
        </p:nvSpPr>
        <p:spPr>
          <a:xfrm>
            <a:off x="8095615" y="5980430"/>
            <a:ext cx="1824355" cy="87122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p>
            <a:pPr algn="ctr"/>
            <a:r>
              <a:rPr lang="en-US" altLang="zh-CN" sz="2000">
                <a:solidFill>
                  <a:schemeClr val="bg1"/>
                </a:solidFill>
                <a:cs typeface="+mn-ea"/>
                <a:sym typeface="+mn-lt"/>
              </a:rPr>
              <a:t>4</a:t>
            </a:r>
            <a:endParaRPr lang="en-US" altLang="zh-CN" sz="2000">
              <a:solidFill>
                <a:schemeClr val="bg1"/>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strVal val="4*#ppt_w"/>
                                          </p:val>
                                        </p:tav>
                                        <p:tav tm="100000">
                                          <p:val>
                                            <p:strVal val="#ppt_w"/>
                                          </p:val>
                                        </p:tav>
                                      </p:tavLst>
                                    </p:anim>
                                    <p:anim calcmode="lin" valueType="num">
                                      <p:cBhvr>
                                        <p:cTn id="8" dur="750" fill="hold"/>
                                        <p:tgtEl>
                                          <p:spTgt spid="1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strVal val="4*#ppt_w"/>
                                          </p:val>
                                        </p:tav>
                                        <p:tav tm="100000">
                                          <p:val>
                                            <p:strVal val="#ppt_w"/>
                                          </p:val>
                                        </p:tav>
                                      </p:tavLst>
                                    </p:anim>
                                    <p:anim calcmode="lin" valueType="num">
                                      <p:cBhvr>
                                        <p:cTn id="12" dur="750" fill="hold"/>
                                        <p:tgtEl>
                                          <p:spTgt spid="9"/>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750" fill="hold"/>
                                        <p:tgtEl>
                                          <p:spTgt spid="18"/>
                                        </p:tgtEl>
                                        <p:attrNameLst>
                                          <p:attrName>ppt_w</p:attrName>
                                        </p:attrNameLst>
                                      </p:cBhvr>
                                      <p:tavLst>
                                        <p:tav tm="0">
                                          <p:val>
                                            <p:strVal val="4*#ppt_w"/>
                                          </p:val>
                                        </p:tav>
                                        <p:tav tm="100000">
                                          <p:val>
                                            <p:strVal val="#ppt_w"/>
                                          </p:val>
                                        </p:tav>
                                      </p:tavLst>
                                    </p:anim>
                                    <p:anim calcmode="lin" valueType="num">
                                      <p:cBhvr>
                                        <p:cTn id="16" dur="750" fill="hold"/>
                                        <p:tgtEl>
                                          <p:spTgt spid="18"/>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strVal val="4*#ppt_w"/>
                                          </p:val>
                                        </p:tav>
                                        <p:tav tm="100000">
                                          <p:val>
                                            <p:strVal val="#ppt_w"/>
                                          </p:val>
                                        </p:tav>
                                      </p:tavLst>
                                    </p:anim>
                                    <p:anim calcmode="lin" valueType="num">
                                      <p:cBhvr>
                                        <p:cTn id="20" dur="750" fill="hold"/>
                                        <p:tgtEl>
                                          <p:spTgt spid="10"/>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par>
                                <p:cTn id="25" presetID="26" presetClass="emph" presetSubtype="0" fill="hold" grpId="1" nodeType="withEffect">
                                  <p:stCondLst>
                                    <p:cond delay="25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par>
                                <p:cTn id="28" presetID="26" presetClass="emph" presetSubtype="0" fill="hold" grpId="1" nodeType="withEffect">
                                  <p:stCondLst>
                                    <p:cond delay="500"/>
                                  </p:stCondLst>
                                  <p:childTnLst>
                                    <p:animEffect transition="out" filter="fade">
                                      <p:cBhvr>
                                        <p:cTn id="29" dur="500" tmFilter="0, 0; .2, .5; .8, .5; 1, 0"/>
                                        <p:tgtEl>
                                          <p:spTgt spid="18"/>
                                        </p:tgtEl>
                                      </p:cBhvr>
                                    </p:animEffect>
                                    <p:animScale>
                                      <p:cBhvr>
                                        <p:cTn id="30" dur="250" autoRev="1" fill="hold"/>
                                        <p:tgtEl>
                                          <p:spTgt spid="18"/>
                                        </p:tgtEl>
                                      </p:cBhvr>
                                      <p:by x="105000" y="105000"/>
                                    </p:animScale>
                                  </p:childTnLst>
                                </p:cTn>
                              </p:par>
                              <p:par>
                                <p:cTn id="31" presetID="26" presetClass="emph" presetSubtype="0" fill="hold" grpId="1" nodeType="withEffect">
                                  <p:stCondLst>
                                    <p:cond delay="750"/>
                                  </p:stCondLst>
                                  <p:childTnLst>
                                    <p:animEffect transition="out" filter="fade">
                                      <p:cBhvr>
                                        <p:cTn id="32" dur="500" tmFilter="0, 0; .2, .5; .8, .5; 1, 0"/>
                                        <p:tgtEl>
                                          <p:spTgt spid="10"/>
                                        </p:tgtEl>
                                      </p:cBhvr>
                                    </p:animEffect>
                                    <p:animScale>
                                      <p:cBhvr>
                                        <p:cTn id="33" dur="250" autoRev="1" fill="hold"/>
                                        <p:tgtEl>
                                          <p:spTgt spid="10"/>
                                        </p:tgtEl>
                                      </p:cBhvr>
                                      <p:by x="105000" y="105000"/>
                                    </p:animScale>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53" presetClass="entr" presetSubtype="16" fill="hold" grpId="0" nodeType="withEffect">
                                  <p:stCondLst>
                                    <p:cond delay="250"/>
                                  </p:stCondLst>
                                  <p:childTnLst>
                                    <p:set>
                                      <p:cBhvr>
                                        <p:cTn id="41" dur="1" fill="hold">
                                          <p:stCondLst>
                                            <p:cond delay="0"/>
                                          </p:stCondLst>
                                        </p:cTn>
                                        <p:tgtEl>
                                          <p:spTgt spid="16"/>
                                        </p:tgtEl>
                                        <p:attrNameLst>
                                          <p:attrName>style.visibility</p:attrName>
                                        </p:attrNameLst>
                                      </p:cBhvr>
                                      <p:to>
                                        <p:strVal val="visible"/>
                                      </p:to>
                                    </p:set>
                                    <p:anim calcmode="lin" valueType="num">
                                      <p:cBhvr>
                                        <p:cTn id="42" dur="750" fill="hold"/>
                                        <p:tgtEl>
                                          <p:spTgt spid="16"/>
                                        </p:tgtEl>
                                        <p:attrNameLst>
                                          <p:attrName>ppt_w</p:attrName>
                                        </p:attrNameLst>
                                      </p:cBhvr>
                                      <p:tavLst>
                                        <p:tav tm="0">
                                          <p:val>
                                            <p:fltVal val="0"/>
                                          </p:val>
                                        </p:tav>
                                        <p:tav tm="100000">
                                          <p:val>
                                            <p:strVal val="#ppt_w"/>
                                          </p:val>
                                        </p:tav>
                                      </p:tavLst>
                                    </p:anim>
                                    <p:anim calcmode="lin" valueType="num">
                                      <p:cBhvr>
                                        <p:cTn id="43" dur="750" fill="hold"/>
                                        <p:tgtEl>
                                          <p:spTgt spid="16"/>
                                        </p:tgtEl>
                                        <p:attrNameLst>
                                          <p:attrName>ppt_h</p:attrName>
                                        </p:attrNameLst>
                                      </p:cBhvr>
                                      <p:tavLst>
                                        <p:tav tm="0">
                                          <p:val>
                                            <p:fltVal val="0"/>
                                          </p:val>
                                        </p:tav>
                                        <p:tav tm="100000">
                                          <p:val>
                                            <p:strVal val="#ppt_h"/>
                                          </p:val>
                                        </p:tav>
                                      </p:tavLst>
                                    </p:anim>
                                    <p:animEffect transition="in" filter="fade">
                                      <p:cBhvr>
                                        <p:cTn id="44" dur="750"/>
                                        <p:tgtEl>
                                          <p:spTgt spid="16"/>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7"/>
                                        </p:tgtEl>
                                        <p:attrNameLst>
                                          <p:attrName>style.visibility</p:attrName>
                                        </p:attrNameLst>
                                      </p:cBhvr>
                                      <p:to>
                                        <p:strVal val="visible"/>
                                      </p:to>
                                    </p:set>
                                    <p:anim calcmode="lin" valueType="num">
                                      <p:cBhvr>
                                        <p:cTn id="47" dur="750" fill="hold"/>
                                        <p:tgtEl>
                                          <p:spTgt spid="7"/>
                                        </p:tgtEl>
                                        <p:attrNameLst>
                                          <p:attrName>ppt_w</p:attrName>
                                        </p:attrNameLst>
                                      </p:cBhvr>
                                      <p:tavLst>
                                        <p:tav tm="0">
                                          <p:val>
                                            <p:fltVal val="0"/>
                                          </p:val>
                                        </p:tav>
                                        <p:tav tm="100000">
                                          <p:val>
                                            <p:strVal val="#ppt_w"/>
                                          </p:val>
                                        </p:tav>
                                      </p:tavLst>
                                    </p:anim>
                                    <p:anim calcmode="lin" valueType="num">
                                      <p:cBhvr>
                                        <p:cTn id="48" dur="750" fill="hold"/>
                                        <p:tgtEl>
                                          <p:spTgt spid="7"/>
                                        </p:tgtEl>
                                        <p:attrNameLst>
                                          <p:attrName>ppt_h</p:attrName>
                                        </p:attrNameLst>
                                      </p:cBhvr>
                                      <p:tavLst>
                                        <p:tav tm="0">
                                          <p:val>
                                            <p:fltVal val="0"/>
                                          </p:val>
                                        </p:tav>
                                        <p:tav tm="100000">
                                          <p:val>
                                            <p:strVal val="#ppt_h"/>
                                          </p:val>
                                        </p:tav>
                                      </p:tavLst>
                                    </p:anim>
                                    <p:animEffect transition="in" filter="fade">
                                      <p:cBhvr>
                                        <p:cTn id="49" dur="750"/>
                                        <p:tgtEl>
                                          <p:spTgt spid="7"/>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ppt_w</p:attrName>
                                        </p:attrNameLst>
                                      </p:cBhvr>
                                      <p:tavLst>
                                        <p:tav tm="0">
                                          <p:val>
                                            <p:fltVal val="0"/>
                                          </p:val>
                                        </p:tav>
                                        <p:tav tm="100000">
                                          <p:val>
                                            <p:strVal val="#ppt_w"/>
                                          </p:val>
                                        </p:tav>
                                      </p:tavLst>
                                    </p:anim>
                                    <p:anim calcmode="lin" valueType="num">
                                      <p:cBhvr>
                                        <p:cTn id="53" dur="750" fill="hold"/>
                                        <p:tgtEl>
                                          <p:spTgt spid="8"/>
                                        </p:tgtEl>
                                        <p:attrNameLst>
                                          <p:attrName>ppt_h</p:attrName>
                                        </p:attrNameLst>
                                      </p:cBhvr>
                                      <p:tavLst>
                                        <p:tav tm="0">
                                          <p:val>
                                            <p:fltVal val="0"/>
                                          </p:val>
                                        </p:tav>
                                        <p:tav tm="100000">
                                          <p:val>
                                            <p:strVal val="#ppt_h"/>
                                          </p:val>
                                        </p:tav>
                                      </p:tavLst>
                                    </p:anim>
                                    <p:animEffect transition="in" filter="fade">
                                      <p:cBhvr>
                                        <p:cTn id="54" dur="750"/>
                                        <p:tgtEl>
                                          <p:spTgt spid="8"/>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11"/>
                                        </p:tgtEl>
                                        <p:attrNameLst>
                                          <p:attrName>style.visibility</p:attrName>
                                        </p:attrNameLst>
                                      </p:cBhvr>
                                      <p:to>
                                        <p:strVal val="visible"/>
                                      </p:to>
                                    </p:set>
                                    <p:anim calcmode="lin" valueType="num">
                                      <p:cBhvr>
                                        <p:cTn id="57" dur="750" fill="hold"/>
                                        <p:tgtEl>
                                          <p:spTgt spid="11"/>
                                        </p:tgtEl>
                                        <p:attrNameLst>
                                          <p:attrName>ppt_w</p:attrName>
                                        </p:attrNameLst>
                                      </p:cBhvr>
                                      <p:tavLst>
                                        <p:tav tm="0">
                                          <p:val>
                                            <p:fltVal val="0"/>
                                          </p:val>
                                        </p:tav>
                                        <p:tav tm="100000">
                                          <p:val>
                                            <p:strVal val="#ppt_w"/>
                                          </p:val>
                                        </p:tav>
                                      </p:tavLst>
                                    </p:anim>
                                    <p:anim calcmode="lin" valueType="num">
                                      <p:cBhvr>
                                        <p:cTn id="58" dur="750" fill="hold"/>
                                        <p:tgtEl>
                                          <p:spTgt spid="11"/>
                                        </p:tgtEl>
                                        <p:attrNameLst>
                                          <p:attrName>ppt_h</p:attrName>
                                        </p:attrNameLst>
                                      </p:cBhvr>
                                      <p:tavLst>
                                        <p:tav tm="0">
                                          <p:val>
                                            <p:fltVal val="0"/>
                                          </p:val>
                                        </p:tav>
                                        <p:tav tm="100000">
                                          <p:val>
                                            <p:strVal val="#ppt_h"/>
                                          </p:val>
                                        </p:tav>
                                      </p:tavLst>
                                    </p:anim>
                                    <p:animEffect transition="in" filter="fade">
                                      <p:cBhvr>
                                        <p:cTn id="59" dur="750"/>
                                        <p:tgtEl>
                                          <p:spTgt spid="11"/>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12"/>
                                        </p:tgtEl>
                                        <p:attrNameLst>
                                          <p:attrName>style.visibility</p:attrName>
                                        </p:attrNameLst>
                                      </p:cBhvr>
                                      <p:to>
                                        <p:strVal val="visible"/>
                                      </p:to>
                                    </p:set>
                                    <p:anim calcmode="lin" valueType="num">
                                      <p:cBhvr>
                                        <p:cTn id="62" dur="750" fill="hold"/>
                                        <p:tgtEl>
                                          <p:spTgt spid="12"/>
                                        </p:tgtEl>
                                        <p:attrNameLst>
                                          <p:attrName>ppt_w</p:attrName>
                                        </p:attrNameLst>
                                      </p:cBhvr>
                                      <p:tavLst>
                                        <p:tav tm="0">
                                          <p:val>
                                            <p:fltVal val="0"/>
                                          </p:val>
                                        </p:tav>
                                        <p:tav tm="100000">
                                          <p:val>
                                            <p:strVal val="#ppt_w"/>
                                          </p:val>
                                        </p:tav>
                                      </p:tavLst>
                                    </p:anim>
                                    <p:anim calcmode="lin" valueType="num">
                                      <p:cBhvr>
                                        <p:cTn id="63" dur="750" fill="hold"/>
                                        <p:tgtEl>
                                          <p:spTgt spid="12"/>
                                        </p:tgtEl>
                                        <p:attrNameLst>
                                          <p:attrName>ppt_h</p:attrName>
                                        </p:attrNameLst>
                                      </p:cBhvr>
                                      <p:tavLst>
                                        <p:tav tm="0">
                                          <p:val>
                                            <p:fltVal val="0"/>
                                          </p:val>
                                        </p:tav>
                                        <p:tav tm="100000">
                                          <p:val>
                                            <p:strVal val="#ppt_h"/>
                                          </p:val>
                                        </p:tav>
                                      </p:tavLst>
                                    </p:anim>
                                    <p:animEffect transition="in" filter="fade">
                                      <p:cBhvr>
                                        <p:cTn id="64" dur="750"/>
                                        <p:tgtEl>
                                          <p:spTgt spid="12"/>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5"/>
                                        </p:tgtEl>
                                        <p:attrNameLst>
                                          <p:attrName>style.visibility</p:attrName>
                                        </p:attrNameLst>
                                      </p:cBhvr>
                                      <p:to>
                                        <p:strVal val="visible"/>
                                      </p:to>
                                    </p:set>
                                    <p:anim calcmode="lin" valueType="num">
                                      <p:cBhvr>
                                        <p:cTn id="67" dur="750" fill="hold"/>
                                        <p:tgtEl>
                                          <p:spTgt spid="15"/>
                                        </p:tgtEl>
                                        <p:attrNameLst>
                                          <p:attrName>ppt_w</p:attrName>
                                        </p:attrNameLst>
                                      </p:cBhvr>
                                      <p:tavLst>
                                        <p:tav tm="0">
                                          <p:val>
                                            <p:fltVal val="0"/>
                                          </p:val>
                                        </p:tav>
                                        <p:tav tm="100000">
                                          <p:val>
                                            <p:strVal val="#ppt_w"/>
                                          </p:val>
                                        </p:tav>
                                      </p:tavLst>
                                    </p:anim>
                                    <p:anim calcmode="lin" valueType="num">
                                      <p:cBhvr>
                                        <p:cTn id="68" dur="750" fill="hold"/>
                                        <p:tgtEl>
                                          <p:spTgt spid="15"/>
                                        </p:tgtEl>
                                        <p:attrNameLst>
                                          <p:attrName>ppt_h</p:attrName>
                                        </p:attrNameLst>
                                      </p:cBhvr>
                                      <p:tavLst>
                                        <p:tav tm="0">
                                          <p:val>
                                            <p:fltVal val="0"/>
                                          </p:val>
                                        </p:tav>
                                        <p:tav tm="100000">
                                          <p:val>
                                            <p:strVal val="#ppt_h"/>
                                          </p:val>
                                        </p:tav>
                                      </p:tavLst>
                                    </p:anim>
                                    <p:animEffect transition="in" filter="fade">
                                      <p:cBhvr>
                                        <p:cTn id="69" dur="750"/>
                                        <p:tgtEl>
                                          <p:spTgt spid="15"/>
                                        </p:tgtEl>
                                      </p:cBhvr>
                                    </p:animEffect>
                                  </p:childTnLst>
                                </p:cTn>
                              </p:par>
                              <p:par>
                                <p:cTn id="70" presetID="53" presetClass="entr" presetSubtype="16" fill="hold" grpId="0" nodeType="withEffect">
                                  <p:stCondLst>
                                    <p:cond delay="1750"/>
                                  </p:stCondLst>
                                  <p:childTnLst>
                                    <p:set>
                                      <p:cBhvr>
                                        <p:cTn id="71" dur="1" fill="hold">
                                          <p:stCondLst>
                                            <p:cond delay="0"/>
                                          </p:stCondLst>
                                        </p:cTn>
                                        <p:tgtEl>
                                          <p:spTgt spid="14"/>
                                        </p:tgtEl>
                                        <p:attrNameLst>
                                          <p:attrName>style.visibility</p:attrName>
                                        </p:attrNameLst>
                                      </p:cBhvr>
                                      <p:to>
                                        <p:strVal val="visible"/>
                                      </p:to>
                                    </p:set>
                                    <p:anim calcmode="lin" valueType="num">
                                      <p:cBhvr>
                                        <p:cTn id="72" dur="750" fill="hold"/>
                                        <p:tgtEl>
                                          <p:spTgt spid="14"/>
                                        </p:tgtEl>
                                        <p:attrNameLst>
                                          <p:attrName>ppt_w</p:attrName>
                                        </p:attrNameLst>
                                      </p:cBhvr>
                                      <p:tavLst>
                                        <p:tav tm="0">
                                          <p:val>
                                            <p:fltVal val="0"/>
                                          </p:val>
                                        </p:tav>
                                        <p:tav tm="100000">
                                          <p:val>
                                            <p:strVal val="#ppt_w"/>
                                          </p:val>
                                        </p:tav>
                                      </p:tavLst>
                                    </p:anim>
                                    <p:anim calcmode="lin" valueType="num">
                                      <p:cBhvr>
                                        <p:cTn id="73" dur="750" fill="hold"/>
                                        <p:tgtEl>
                                          <p:spTgt spid="14"/>
                                        </p:tgtEl>
                                        <p:attrNameLst>
                                          <p:attrName>ppt_h</p:attrName>
                                        </p:attrNameLst>
                                      </p:cBhvr>
                                      <p:tavLst>
                                        <p:tav tm="0">
                                          <p:val>
                                            <p:fltVal val="0"/>
                                          </p:val>
                                        </p:tav>
                                        <p:tav tm="100000">
                                          <p:val>
                                            <p:strVal val="#ppt_h"/>
                                          </p:val>
                                        </p:tav>
                                      </p:tavLst>
                                    </p:anim>
                                    <p:animEffect transition="in" filter="fade">
                                      <p:cBhvr>
                                        <p:cTn id="7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9" grpId="1" bldLvl="0" animBg="1"/>
      <p:bldP spid="10" grpId="0" bldLvl="0" animBg="1"/>
      <p:bldP spid="10" grpId="1" bldLvl="0" animBg="1"/>
      <p:bldP spid="11" grpId="0" bldLvl="0" animBg="1"/>
      <p:bldP spid="12" grpId="0" bldLvl="0" animBg="1"/>
      <p:bldP spid="13" grpId="0" bldLvl="0" animBg="1"/>
      <p:bldP spid="13" grpId="1" bldLvl="0" animBg="1"/>
      <p:bldP spid="14" grpId="0" bldLvl="0" animBg="1"/>
      <p:bldP spid="15" grpId="0" bldLvl="0" animBg="1"/>
      <p:bldP spid="16" grpId="0" bldLvl="0" animBg="1"/>
      <p:bldP spid="17" grpId="0" bldLvl="0" animBg="1"/>
      <p:bldP spid="18" grpId="0" bldLvl="0" animBg="1"/>
      <p:bldP spid="18"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a:spLocks noChangeArrowheads="1"/>
          </p:cNvSpPr>
          <p:nvPr/>
        </p:nvSpPr>
        <p:spPr bwMode="auto">
          <a:xfrm>
            <a:off x="1823269" y="565238"/>
            <a:ext cx="257556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7F7F7F"/>
                </a:solidFill>
                <a:latin typeface="+mn-lt"/>
                <a:ea typeface="+mn-ea"/>
                <a:cs typeface="+mn-ea"/>
                <a:sym typeface="+mn-lt"/>
              </a:rPr>
              <a:t>主要合作伙伴</a:t>
            </a:r>
            <a:endParaRPr lang="zh-CN" altLang="en-US" sz="3200" dirty="0">
              <a:solidFill>
                <a:srgbClr val="7F7F7F"/>
              </a:solidFill>
              <a:latin typeface="+mn-lt"/>
              <a:ea typeface="+mn-ea"/>
              <a:cs typeface="+mn-ea"/>
              <a:sym typeface="+mn-lt"/>
            </a:endParaRPr>
          </a:p>
        </p:txBody>
      </p:sp>
      <p:sp>
        <p:nvSpPr>
          <p:cNvPr id="7" name="Freeform 5"/>
          <p:cNvSpPr/>
          <p:nvPr/>
        </p:nvSpPr>
        <p:spPr>
          <a:xfrm>
            <a:off x="1439435" y="2158254"/>
            <a:ext cx="2813539" cy="1060433"/>
          </a:xfrm>
          <a:custGeom>
            <a:avLst/>
            <a:gdLst/>
            <a:ahLst/>
            <a:cxnLst>
              <a:cxn ang="0">
                <a:pos x="0" y="0"/>
              </a:cxn>
              <a:cxn ang="0">
                <a:pos x="2857557" y="0"/>
              </a:cxn>
              <a:cxn ang="0">
                <a:pos x="2857557" y="474962"/>
              </a:cxn>
              <a:cxn ang="0">
                <a:pos x="3207777" y="474962"/>
              </a:cxn>
              <a:cxn ang="0">
                <a:pos x="3207777" y="242692"/>
              </a:cxn>
              <a:cxn ang="0">
                <a:pos x="3752850" y="707232"/>
              </a:cxn>
              <a:cxn ang="0">
                <a:pos x="3207777" y="1171771"/>
              </a:cxn>
              <a:cxn ang="0">
                <a:pos x="3207777" y="939501"/>
              </a:cxn>
              <a:cxn ang="0">
                <a:pos x="2857557" y="939501"/>
              </a:cxn>
              <a:cxn ang="0">
                <a:pos x="2857557" y="1414463"/>
              </a:cxn>
              <a:cxn ang="0">
                <a:pos x="0" y="1414463"/>
              </a:cxn>
              <a:cxn ang="0">
                <a:pos x="0" y="0"/>
              </a:cxn>
            </a:cxnLst>
            <a:rect l="0" t="0" r="0" b="0"/>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rgbClr val="0170C1"/>
          </a:solidFill>
          <a:ln w="9525">
            <a:noFill/>
          </a:ln>
        </p:spPr>
        <p:txBody>
          <a:bodyPr lIns="68580" tIns="34290" rIns="68580" bIns="34290"/>
          <a:lstStyle/>
          <a:p>
            <a:endParaRPr lang="zh-CN" altLang="en-US" sz="1300" dirty="0">
              <a:cs typeface="+mn-ea"/>
              <a:sym typeface="+mn-lt"/>
            </a:endParaRPr>
          </a:p>
        </p:txBody>
      </p:sp>
      <p:sp>
        <p:nvSpPr>
          <p:cNvPr id="8" name="Freeform 6"/>
          <p:cNvSpPr/>
          <p:nvPr/>
        </p:nvSpPr>
        <p:spPr>
          <a:xfrm>
            <a:off x="3686175" y="2158365"/>
            <a:ext cx="4324350" cy="1060450"/>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0602"/>
              </a:cxn>
              <a:cxn ang="0">
                <a:pos x="150202" y="425828"/>
              </a:cxn>
              <a:cxn ang="0">
                <a:pos x="0" y="425828"/>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BFBFBF"/>
          </a:solidFill>
          <a:ln w="9525">
            <a:noFill/>
          </a:ln>
        </p:spPr>
        <p:txBody>
          <a:bodyPr lIns="68580" tIns="34290" rIns="68580" bIns="34290"/>
          <a:lstStyle/>
          <a:p>
            <a:endParaRPr lang="zh-CN" altLang="en-US" sz="1300" dirty="0">
              <a:cs typeface="+mn-ea"/>
              <a:sym typeface="+mn-lt"/>
            </a:endParaRPr>
          </a:p>
        </p:txBody>
      </p:sp>
      <p:sp>
        <p:nvSpPr>
          <p:cNvPr id="9" name="Freeform 7"/>
          <p:cNvSpPr/>
          <p:nvPr/>
        </p:nvSpPr>
        <p:spPr bwMode="auto">
          <a:xfrm>
            <a:off x="1439435" y="3347224"/>
            <a:ext cx="2813539" cy="1060433"/>
          </a:xfrm>
          <a:custGeom>
            <a:avLst/>
            <a:gdLst>
              <a:gd name="T0" fmla="*/ 0 w 4372"/>
              <a:gd name="T1" fmla="*/ 0 h 1900"/>
              <a:gd name="T2" fmla="*/ 3329 w 4372"/>
              <a:gd name="T3" fmla="*/ 0 h 1900"/>
              <a:gd name="T4" fmla="*/ 3329 w 4372"/>
              <a:gd name="T5" fmla="*/ 638 h 1900"/>
              <a:gd name="T6" fmla="*/ 3737 w 4372"/>
              <a:gd name="T7" fmla="*/ 638 h 1900"/>
              <a:gd name="T8" fmla="*/ 3737 w 4372"/>
              <a:gd name="T9" fmla="*/ 326 h 1900"/>
              <a:gd name="T10" fmla="*/ 4372 w 4372"/>
              <a:gd name="T11" fmla="*/ 950 h 1900"/>
              <a:gd name="T12" fmla="*/ 3737 w 4372"/>
              <a:gd name="T13" fmla="*/ 1574 h 1900"/>
              <a:gd name="T14" fmla="*/ 3737 w 4372"/>
              <a:gd name="T15" fmla="*/ 1262 h 1900"/>
              <a:gd name="T16" fmla="*/ 3329 w 4372"/>
              <a:gd name="T17" fmla="*/ 1262 h 1900"/>
              <a:gd name="T18" fmla="*/ 3329 w 4372"/>
              <a:gd name="T19" fmla="*/ 1900 h 1900"/>
              <a:gd name="T20" fmla="*/ 0 w 4372"/>
              <a:gd name="T21" fmla="*/ 1900 h 1900"/>
              <a:gd name="T22" fmla="*/ 0 w 4372"/>
              <a:gd name="T23"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rgbClr val="0170C1"/>
          </a:solidFill>
          <a:ln>
            <a:noFill/>
          </a:ln>
        </p:spPr>
        <p:txBody>
          <a:bodyPr vert="horz" wrap="square" lIns="68553" tIns="34277" rIns="68553" bIns="34277" numCol="1" anchor="t" anchorCtr="0" compatLnSpc="1"/>
          <a:lstStyle/>
          <a:p>
            <a:pPr defTabSz="685800" fontAlgn="base">
              <a:spcBef>
                <a:spcPct val="0"/>
              </a:spcBef>
              <a:spcAft>
                <a:spcPct val="0"/>
              </a:spcAft>
              <a:defRPr/>
            </a:pPr>
            <a:endParaRPr lang="zh-CN" altLang="en-US" sz="1300" dirty="0">
              <a:cs typeface="+mn-ea"/>
              <a:sym typeface="+mn-lt"/>
            </a:endParaRPr>
          </a:p>
        </p:txBody>
      </p:sp>
      <p:sp>
        <p:nvSpPr>
          <p:cNvPr id="10" name="Freeform 8"/>
          <p:cNvSpPr/>
          <p:nvPr/>
        </p:nvSpPr>
        <p:spPr>
          <a:xfrm>
            <a:off x="3686175" y="3347085"/>
            <a:ext cx="4323715" cy="1060450"/>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0602"/>
              </a:cxn>
              <a:cxn ang="0">
                <a:pos x="150202" y="425828"/>
              </a:cxn>
              <a:cxn ang="0">
                <a:pos x="0" y="425828"/>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BFBFBF"/>
          </a:solidFill>
          <a:ln w="9525">
            <a:noFill/>
          </a:ln>
        </p:spPr>
        <p:txBody>
          <a:bodyPr lIns="68580" tIns="34290" rIns="68580" bIns="34290"/>
          <a:lstStyle/>
          <a:p>
            <a:endParaRPr lang="zh-CN" altLang="en-US" sz="1300" dirty="0">
              <a:cs typeface="+mn-ea"/>
              <a:sym typeface="+mn-lt"/>
            </a:endParaRPr>
          </a:p>
        </p:txBody>
      </p:sp>
      <p:sp>
        <p:nvSpPr>
          <p:cNvPr id="11" name="Freeform 9"/>
          <p:cNvSpPr/>
          <p:nvPr/>
        </p:nvSpPr>
        <p:spPr>
          <a:xfrm>
            <a:off x="1439435" y="4546904"/>
            <a:ext cx="2813539" cy="1060433"/>
          </a:xfrm>
          <a:custGeom>
            <a:avLst/>
            <a:gdLst/>
            <a:ahLst/>
            <a:cxnLst>
              <a:cxn ang="0">
                <a:pos x="0" y="0"/>
              </a:cxn>
              <a:cxn ang="0">
                <a:pos x="2857557" y="0"/>
              </a:cxn>
              <a:cxn ang="0">
                <a:pos x="2857557" y="474962"/>
              </a:cxn>
              <a:cxn ang="0">
                <a:pos x="3207777" y="474962"/>
              </a:cxn>
              <a:cxn ang="0">
                <a:pos x="3207777" y="243437"/>
              </a:cxn>
              <a:cxn ang="0">
                <a:pos x="3752850" y="707232"/>
              </a:cxn>
              <a:cxn ang="0">
                <a:pos x="3207777" y="1171771"/>
              </a:cxn>
              <a:cxn ang="0">
                <a:pos x="3207777" y="939501"/>
              </a:cxn>
              <a:cxn ang="0">
                <a:pos x="2857557" y="939501"/>
              </a:cxn>
              <a:cxn ang="0">
                <a:pos x="2857557" y="1414463"/>
              </a:cxn>
              <a:cxn ang="0">
                <a:pos x="0" y="1414463"/>
              </a:cxn>
              <a:cxn ang="0">
                <a:pos x="0" y="0"/>
              </a:cxn>
            </a:cxnLst>
            <a:rect l="0" t="0" r="0" b="0"/>
            <a:pathLst>
              <a:path w="4372" h="1900">
                <a:moveTo>
                  <a:pt x="0" y="0"/>
                </a:moveTo>
                <a:lnTo>
                  <a:pt x="3329" y="0"/>
                </a:lnTo>
                <a:lnTo>
                  <a:pt x="3329" y="638"/>
                </a:lnTo>
                <a:lnTo>
                  <a:pt x="3737" y="638"/>
                </a:lnTo>
                <a:lnTo>
                  <a:pt x="3737" y="327"/>
                </a:lnTo>
                <a:lnTo>
                  <a:pt x="4372" y="950"/>
                </a:lnTo>
                <a:lnTo>
                  <a:pt x="3737" y="1574"/>
                </a:lnTo>
                <a:lnTo>
                  <a:pt x="3737" y="1262"/>
                </a:lnTo>
                <a:lnTo>
                  <a:pt x="3329" y="1262"/>
                </a:lnTo>
                <a:lnTo>
                  <a:pt x="3329" y="1900"/>
                </a:lnTo>
                <a:lnTo>
                  <a:pt x="0" y="1900"/>
                </a:lnTo>
                <a:lnTo>
                  <a:pt x="0" y="0"/>
                </a:lnTo>
                <a:close/>
              </a:path>
            </a:pathLst>
          </a:custGeom>
          <a:solidFill>
            <a:srgbClr val="0170C1"/>
          </a:solidFill>
          <a:ln w="9525">
            <a:noFill/>
          </a:ln>
        </p:spPr>
        <p:txBody>
          <a:bodyPr lIns="68580" tIns="34290" rIns="68580" bIns="34290"/>
          <a:lstStyle/>
          <a:p>
            <a:endParaRPr lang="zh-CN" altLang="en-US" sz="1300" dirty="0">
              <a:cs typeface="+mn-ea"/>
              <a:sym typeface="+mn-lt"/>
            </a:endParaRPr>
          </a:p>
        </p:txBody>
      </p:sp>
      <p:sp>
        <p:nvSpPr>
          <p:cNvPr id="12" name="Freeform 10"/>
          <p:cNvSpPr/>
          <p:nvPr/>
        </p:nvSpPr>
        <p:spPr>
          <a:xfrm>
            <a:off x="3686175" y="4546600"/>
            <a:ext cx="4324350" cy="1060450"/>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1346"/>
              </a:cxn>
              <a:cxn ang="0">
                <a:pos x="150202" y="426572"/>
              </a:cxn>
              <a:cxn ang="0">
                <a:pos x="0" y="426572"/>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3"/>
                </a:lnTo>
                <a:lnTo>
                  <a:pt x="175" y="573"/>
                </a:lnTo>
                <a:lnTo>
                  <a:pt x="0" y="573"/>
                </a:lnTo>
                <a:lnTo>
                  <a:pt x="0" y="0"/>
                </a:lnTo>
                <a:close/>
              </a:path>
            </a:pathLst>
          </a:custGeom>
          <a:solidFill>
            <a:srgbClr val="BFBFBF"/>
          </a:solidFill>
          <a:ln w="9525">
            <a:noFill/>
          </a:ln>
        </p:spPr>
        <p:txBody>
          <a:bodyPr lIns="68580" tIns="34290" rIns="68580" bIns="34290"/>
          <a:lstStyle/>
          <a:p>
            <a:endParaRPr lang="zh-CN" altLang="en-US" sz="1300" dirty="0">
              <a:cs typeface="+mn-ea"/>
              <a:sym typeface="+mn-lt"/>
            </a:endParaRPr>
          </a:p>
        </p:txBody>
      </p:sp>
      <p:sp>
        <p:nvSpPr>
          <p:cNvPr id="14" name="TextBox 10"/>
          <p:cNvSpPr txBox="1"/>
          <p:nvPr/>
        </p:nvSpPr>
        <p:spPr>
          <a:xfrm>
            <a:off x="1736270" y="2314203"/>
            <a:ext cx="1619808" cy="760730"/>
          </a:xfrm>
          <a:prstGeom prst="rect">
            <a:avLst/>
          </a:prstGeom>
          <a:noFill/>
        </p:spPr>
        <p:txBody>
          <a:bodyPr wrap="square" lIns="68580" tIns="34290" rIns="68580" bIns="34290" rtlCol="0">
            <a:spAutoFit/>
          </a:bodyPr>
          <a:lstStyle/>
          <a:p>
            <a:pPr algn="ctr" defTabSz="685800" fontAlgn="base">
              <a:spcBef>
                <a:spcPct val="0"/>
              </a:spcBef>
              <a:spcAft>
                <a:spcPct val="0"/>
              </a:spcAft>
              <a:defRPr/>
            </a:pPr>
            <a:r>
              <a:rPr lang="zh-CN" altLang="en-US" sz="1500" dirty="0">
                <a:solidFill>
                  <a:srgbClr val="F8F8F8"/>
                </a:solidFill>
                <a:cs typeface="+mn-ea"/>
                <a:sym typeface="+mn-lt"/>
              </a:rPr>
              <a:t>金属、非金属矿及其他矿采选业、尾矿库</a:t>
            </a:r>
            <a:endParaRPr lang="zh-CN" altLang="en-US" sz="1500" dirty="0">
              <a:solidFill>
                <a:srgbClr val="F8F8F8"/>
              </a:solidFill>
              <a:cs typeface="+mn-ea"/>
              <a:sym typeface="+mn-lt"/>
            </a:endParaRPr>
          </a:p>
        </p:txBody>
      </p:sp>
      <p:sp>
        <p:nvSpPr>
          <p:cNvPr id="15" name="TextBox 11"/>
          <p:cNvSpPr txBox="1"/>
          <p:nvPr/>
        </p:nvSpPr>
        <p:spPr>
          <a:xfrm>
            <a:off x="1601540" y="3623310"/>
            <a:ext cx="1727835" cy="530225"/>
          </a:xfrm>
          <a:prstGeom prst="rect">
            <a:avLst/>
          </a:prstGeom>
          <a:noFill/>
        </p:spPr>
        <p:txBody>
          <a:bodyPr wrap="square" lIns="68580" tIns="34290" rIns="68580" bIns="34290" rtlCol="0">
            <a:spAutoFit/>
          </a:bodyPr>
          <a:lstStyle/>
          <a:p>
            <a:pPr algn="ctr" defTabSz="685800" fontAlgn="base">
              <a:spcBef>
                <a:spcPct val="0"/>
              </a:spcBef>
              <a:spcAft>
                <a:spcPct val="0"/>
              </a:spcAft>
              <a:defRPr/>
            </a:pPr>
            <a:r>
              <a:rPr lang="zh-CN" altLang="en-US" sz="1500" dirty="0">
                <a:solidFill>
                  <a:srgbClr val="F8F8F8"/>
                </a:solidFill>
                <a:cs typeface="+mn-ea"/>
                <a:sym typeface="+mn-lt"/>
              </a:rPr>
              <a:t>黑色、有色金属冶炼及压延加工业</a:t>
            </a:r>
            <a:endParaRPr lang="zh-CN" altLang="en-US" sz="1500" dirty="0">
              <a:solidFill>
                <a:srgbClr val="F8F8F8"/>
              </a:solidFill>
              <a:cs typeface="+mn-ea"/>
              <a:sym typeface="+mn-lt"/>
            </a:endParaRPr>
          </a:p>
        </p:txBody>
      </p:sp>
      <p:sp>
        <p:nvSpPr>
          <p:cNvPr id="16" name="TextBox 13"/>
          <p:cNvSpPr txBox="1"/>
          <p:nvPr/>
        </p:nvSpPr>
        <p:spPr>
          <a:xfrm>
            <a:off x="1813146" y="4805169"/>
            <a:ext cx="1516264" cy="530225"/>
          </a:xfrm>
          <a:prstGeom prst="rect">
            <a:avLst/>
          </a:prstGeom>
          <a:noFill/>
        </p:spPr>
        <p:txBody>
          <a:bodyPr wrap="square" lIns="68580" tIns="34290" rIns="68580" bIns="34290" rtlCol="0">
            <a:spAutoFit/>
          </a:bodyPr>
          <a:lstStyle/>
          <a:p>
            <a:pPr algn="ctr" defTabSz="685800" fontAlgn="base">
              <a:spcBef>
                <a:spcPct val="0"/>
              </a:spcBef>
              <a:spcAft>
                <a:spcPct val="0"/>
              </a:spcAft>
              <a:defRPr/>
            </a:pPr>
            <a:r>
              <a:rPr lang="zh-CN" altLang="en-US" sz="1500" dirty="0">
                <a:solidFill>
                  <a:srgbClr val="F8F8F8"/>
                </a:solidFill>
                <a:cs typeface="+mn-ea"/>
                <a:sym typeface="+mn-lt"/>
              </a:rPr>
              <a:t>机械设备电器制造业</a:t>
            </a:r>
            <a:endParaRPr lang="zh-CN" altLang="en-US" sz="1500" dirty="0">
              <a:solidFill>
                <a:srgbClr val="F8F8F8"/>
              </a:solidFill>
              <a:cs typeface="+mn-ea"/>
              <a:sym typeface="+mn-lt"/>
            </a:endParaRPr>
          </a:p>
        </p:txBody>
      </p:sp>
      <p:sp>
        <p:nvSpPr>
          <p:cNvPr id="17" name="TextBox 14"/>
          <p:cNvSpPr txBox="1"/>
          <p:nvPr/>
        </p:nvSpPr>
        <p:spPr>
          <a:xfrm>
            <a:off x="4376490" y="2313940"/>
            <a:ext cx="3944620" cy="760730"/>
          </a:xfrm>
          <a:prstGeom prst="rect">
            <a:avLst/>
          </a:prstGeom>
          <a:noFill/>
        </p:spPr>
        <p:txBody>
          <a:bodyPr wrap="square" lIns="68580" tIns="34290" rIns="68580" bIns="34290" rtlCol="0">
            <a:spAutoFit/>
          </a:bodyPr>
          <a:lstStyle/>
          <a:p>
            <a:pPr defTabSz="685800" fontAlgn="base">
              <a:spcBef>
                <a:spcPct val="0"/>
              </a:spcBef>
              <a:spcAft>
                <a:spcPct val="0"/>
              </a:spcAft>
              <a:defRPr/>
            </a:pPr>
            <a:r>
              <a:rPr lang="en-US" altLang="zh-CN" sz="1500" dirty="0">
                <a:solidFill>
                  <a:schemeClr val="tx1"/>
                </a:solidFill>
                <a:cs typeface="+mn-ea"/>
                <a:sym typeface="+mn-lt"/>
              </a:rPr>
              <a:t>●</a:t>
            </a:r>
            <a:r>
              <a:rPr lang="zh-CN" altLang="en-US" sz="1500" dirty="0">
                <a:solidFill>
                  <a:schemeClr val="tx1"/>
                </a:solidFill>
                <a:cs typeface="+mn-ea"/>
                <a:sym typeface="+mn-lt"/>
              </a:rPr>
              <a:t>桦甸市鑫泰矿产资源开发有限责任公司</a:t>
            </a:r>
            <a:endParaRPr lang="zh-CN" altLang="en-US" sz="1500" dirty="0">
              <a:solidFill>
                <a:schemeClr val="tx1"/>
              </a:solidFill>
              <a:cs typeface="+mn-ea"/>
              <a:sym typeface="+mn-lt"/>
            </a:endParaRPr>
          </a:p>
          <a:p>
            <a:pPr defTabSz="685800" fontAlgn="base">
              <a:spcBef>
                <a:spcPct val="0"/>
              </a:spcBef>
              <a:spcAft>
                <a:spcPct val="0"/>
              </a:spcAft>
              <a:defRPr/>
            </a:pPr>
            <a:r>
              <a:rPr lang="en-US" altLang="zh-CN" sz="1500" dirty="0">
                <a:solidFill>
                  <a:schemeClr val="tx1"/>
                </a:solidFill>
                <a:cs typeface="+mn-ea"/>
                <a:sym typeface="+mn-lt"/>
              </a:rPr>
              <a:t>●</a:t>
            </a:r>
            <a:r>
              <a:rPr lang="zh-CN" altLang="en-US" sz="1500" dirty="0">
                <a:solidFill>
                  <a:schemeClr val="tx1"/>
                </a:solidFill>
                <a:cs typeface="+mn-ea"/>
                <a:sym typeface="+mn-lt"/>
              </a:rPr>
              <a:t>磐石市广丰矿业有限公司</a:t>
            </a:r>
            <a:endParaRPr lang="zh-CN" altLang="en-US" sz="1500" dirty="0">
              <a:solidFill>
                <a:schemeClr val="tx1"/>
              </a:solidFill>
              <a:cs typeface="+mn-ea"/>
              <a:sym typeface="+mn-lt"/>
            </a:endParaRPr>
          </a:p>
          <a:p>
            <a:pPr defTabSz="685800" fontAlgn="base">
              <a:spcBef>
                <a:spcPct val="0"/>
              </a:spcBef>
              <a:spcAft>
                <a:spcPct val="0"/>
              </a:spcAft>
              <a:defRPr/>
            </a:pPr>
            <a:r>
              <a:rPr lang="en-US" altLang="zh-CN" sz="1500" dirty="0">
                <a:solidFill>
                  <a:schemeClr val="tx1"/>
                </a:solidFill>
                <a:cs typeface="+mn-ea"/>
                <a:sym typeface="+mn-lt"/>
              </a:rPr>
              <a:t>●</a:t>
            </a:r>
            <a:r>
              <a:rPr lang="zh-CN" altLang="en-US" sz="1500" dirty="0">
                <a:solidFill>
                  <a:schemeClr val="tx1"/>
                </a:solidFill>
                <a:cs typeface="+mn-ea"/>
                <a:sym typeface="+mn-lt"/>
              </a:rPr>
              <a:t>临江市恒兴物贸有限责任公司</a:t>
            </a:r>
            <a:endParaRPr lang="zh-CN" altLang="en-US" sz="1500" dirty="0">
              <a:solidFill>
                <a:schemeClr val="tx1"/>
              </a:solidFill>
              <a:cs typeface="+mn-ea"/>
              <a:sym typeface="+mn-lt"/>
            </a:endParaRPr>
          </a:p>
        </p:txBody>
      </p:sp>
      <p:sp>
        <p:nvSpPr>
          <p:cNvPr id="18" name="TextBox 15"/>
          <p:cNvSpPr txBox="1"/>
          <p:nvPr/>
        </p:nvSpPr>
        <p:spPr>
          <a:xfrm>
            <a:off x="4389190" y="3496310"/>
            <a:ext cx="3618230" cy="760730"/>
          </a:xfrm>
          <a:prstGeom prst="rect">
            <a:avLst/>
          </a:prstGeom>
          <a:noFill/>
        </p:spPr>
        <p:txBody>
          <a:bodyPr wrap="square" lIns="68580" tIns="34290" rIns="68580" bIns="34290" rtlCol="0">
            <a:spAutoFit/>
          </a:bodyPr>
          <a:lstStyle/>
          <a:p>
            <a:pPr defTabSz="685800" fontAlgn="base">
              <a:spcBef>
                <a:spcPct val="0"/>
              </a:spcBef>
              <a:spcAft>
                <a:spcPct val="0"/>
              </a:spcAft>
              <a:defRPr/>
            </a:pPr>
            <a:r>
              <a:rPr lang="en-US" altLang="zh-CN" sz="1500" dirty="0">
                <a:solidFill>
                  <a:schemeClr val="tx1"/>
                </a:solidFill>
                <a:cs typeface="+mn-ea"/>
                <a:sym typeface="+mn-lt"/>
              </a:rPr>
              <a:t>●</a:t>
            </a:r>
            <a:r>
              <a:rPr lang="zh-CN" altLang="en-US" sz="1500" dirty="0">
                <a:solidFill>
                  <a:schemeClr val="tx1"/>
                </a:solidFill>
                <a:cs typeface="+mn-ea"/>
                <a:sym typeface="+mn-lt"/>
              </a:rPr>
              <a:t>吉林鑫达钢铁有限公司</a:t>
            </a:r>
            <a:endParaRPr lang="zh-CN" altLang="en-US" sz="1500" dirty="0">
              <a:solidFill>
                <a:schemeClr val="tx1"/>
              </a:solidFill>
              <a:cs typeface="+mn-ea"/>
              <a:sym typeface="+mn-lt"/>
            </a:endParaRPr>
          </a:p>
          <a:p>
            <a:pPr defTabSz="685800" fontAlgn="base">
              <a:spcBef>
                <a:spcPct val="0"/>
              </a:spcBef>
              <a:spcAft>
                <a:spcPct val="0"/>
              </a:spcAft>
              <a:defRPr/>
            </a:pPr>
            <a:r>
              <a:rPr lang="en-US" altLang="zh-CN" sz="1500" dirty="0">
                <a:solidFill>
                  <a:schemeClr val="tx1"/>
                </a:solidFill>
                <a:cs typeface="+mn-ea"/>
                <a:sym typeface="+mn-lt"/>
              </a:rPr>
              <a:t>●</a:t>
            </a:r>
            <a:r>
              <a:rPr lang="zh-CN" altLang="en-US" sz="1500" dirty="0">
                <a:solidFill>
                  <a:schemeClr val="tx1"/>
                </a:solidFill>
                <a:cs typeface="+mn-ea"/>
                <a:sym typeface="+mn-lt"/>
              </a:rPr>
              <a:t>吉林建龙钢铁有限责任公司</a:t>
            </a:r>
            <a:endParaRPr lang="en-US" altLang="zh-CN" sz="1500" dirty="0">
              <a:solidFill>
                <a:schemeClr val="tx1"/>
              </a:solidFill>
              <a:cs typeface="+mn-ea"/>
              <a:sym typeface="+mn-lt"/>
            </a:endParaRPr>
          </a:p>
          <a:p>
            <a:pPr defTabSz="685800" fontAlgn="base">
              <a:spcBef>
                <a:spcPct val="0"/>
              </a:spcBef>
              <a:spcAft>
                <a:spcPct val="0"/>
              </a:spcAft>
              <a:defRPr/>
            </a:pPr>
            <a:r>
              <a:rPr lang="en-US" altLang="zh-CN" sz="1500" dirty="0">
                <a:solidFill>
                  <a:schemeClr val="tx1"/>
                </a:solidFill>
                <a:cs typeface="+mn-ea"/>
                <a:sym typeface="+mn-lt"/>
              </a:rPr>
              <a:t>●</a:t>
            </a:r>
            <a:r>
              <a:rPr lang="zh-CN" altLang="en-US" sz="1500" dirty="0">
                <a:solidFill>
                  <a:schemeClr val="tx1"/>
                </a:solidFill>
                <a:cs typeface="+mn-ea"/>
                <a:sym typeface="+mn-lt"/>
              </a:rPr>
              <a:t>吉林恒联精密铸造科技有限公司</a:t>
            </a:r>
            <a:endParaRPr lang="zh-CN" altLang="en-US" sz="1500" dirty="0">
              <a:solidFill>
                <a:schemeClr val="tx1"/>
              </a:solidFill>
              <a:cs typeface="+mn-ea"/>
              <a:sym typeface="+mn-lt"/>
            </a:endParaRPr>
          </a:p>
        </p:txBody>
      </p:sp>
      <p:sp>
        <p:nvSpPr>
          <p:cNvPr id="19" name="TextBox 16"/>
          <p:cNvSpPr txBox="1"/>
          <p:nvPr/>
        </p:nvSpPr>
        <p:spPr>
          <a:xfrm>
            <a:off x="4376779" y="4689724"/>
            <a:ext cx="2252974" cy="760730"/>
          </a:xfrm>
          <a:prstGeom prst="rect">
            <a:avLst/>
          </a:prstGeom>
          <a:noFill/>
        </p:spPr>
        <p:txBody>
          <a:bodyPr wrap="square" lIns="68580" tIns="34290" rIns="68580" bIns="34290" rtlCol="0">
            <a:spAutoFit/>
          </a:bodyPr>
          <a:lstStyle/>
          <a:p>
            <a:pPr defTabSz="685800" fontAlgn="base">
              <a:spcBef>
                <a:spcPct val="0"/>
              </a:spcBef>
              <a:spcAft>
                <a:spcPct val="0"/>
              </a:spcAft>
              <a:defRPr/>
            </a:pPr>
            <a:r>
              <a:rPr lang="en-US" altLang="zh-CN" sz="1500" dirty="0">
                <a:solidFill>
                  <a:schemeClr val="tx1"/>
                </a:solidFill>
                <a:cs typeface="+mn-ea"/>
                <a:sym typeface="+mn-lt"/>
              </a:rPr>
              <a:t>●</a:t>
            </a:r>
            <a:r>
              <a:rPr lang="zh-CN" altLang="en-US" sz="1500" dirty="0">
                <a:solidFill>
                  <a:schemeClr val="tx1"/>
                </a:solidFill>
                <a:cs typeface="+mn-ea"/>
                <a:sym typeface="+mn-lt"/>
              </a:rPr>
              <a:t>白城福佳科技有限公司</a:t>
            </a:r>
            <a:endParaRPr lang="zh-CN" altLang="en-US" sz="1500" dirty="0">
              <a:solidFill>
                <a:schemeClr val="tx1"/>
              </a:solidFill>
              <a:cs typeface="+mn-ea"/>
              <a:sym typeface="+mn-lt"/>
            </a:endParaRPr>
          </a:p>
          <a:p>
            <a:pPr defTabSz="685800" fontAlgn="base">
              <a:spcBef>
                <a:spcPct val="0"/>
              </a:spcBef>
              <a:spcAft>
                <a:spcPct val="0"/>
              </a:spcAft>
              <a:defRPr/>
            </a:pPr>
            <a:r>
              <a:rPr lang="en-US" altLang="zh-CN" sz="1500" dirty="0">
                <a:solidFill>
                  <a:schemeClr val="tx1"/>
                </a:solidFill>
                <a:cs typeface="+mn-ea"/>
                <a:sym typeface="+mn-lt"/>
              </a:rPr>
              <a:t>●</a:t>
            </a:r>
            <a:r>
              <a:rPr lang="zh-CN" altLang="en-US" sz="1500" dirty="0">
                <a:solidFill>
                  <a:schemeClr val="tx1"/>
                </a:solidFill>
                <a:cs typeface="+mn-ea"/>
                <a:sym typeface="+mn-lt"/>
              </a:rPr>
              <a:t>一汽解放汽车有限公司</a:t>
            </a:r>
            <a:endParaRPr lang="en-US" altLang="zh-CN" sz="1500" dirty="0">
              <a:solidFill>
                <a:schemeClr val="tx1"/>
              </a:solidFill>
              <a:cs typeface="+mn-ea"/>
              <a:sym typeface="+mn-lt"/>
            </a:endParaRPr>
          </a:p>
          <a:p>
            <a:pPr defTabSz="685800" fontAlgn="base">
              <a:spcBef>
                <a:spcPct val="0"/>
              </a:spcBef>
              <a:spcAft>
                <a:spcPct val="0"/>
              </a:spcAft>
              <a:defRPr/>
            </a:pPr>
            <a:r>
              <a:rPr lang="en-US" altLang="zh-CN" sz="1500" dirty="0">
                <a:solidFill>
                  <a:schemeClr val="tx1"/>
                </a:solidFill>
                <a:cs typeface="+mn-ea"/>
                <a:sym typeface="+mn-lt"/>
              </a:rPr>
              <a:t>●</a:t>
            </a:r>
            <a:r>
              <a:rPr lang="zh-CN" altLang="en-US" sz="1500" dirty="0">
                <a:solidFill>
                  <a:schemeClr val="tx1"/>
                </a:solidFill>
                <a:cs typeface="+mn-ea"/>
                <a:sym typeface="+mn-lt"/>
              </a:rPr>
              <a:t>一汽模具制造有限公司</a:t>
            </a:r>
            <a:endParaRPr lang="zh-CN" altLang="en-US" sz="1500" dirty="0">
              <a:solidFill>
                <a:schemeClr val="tx1"/>
              </a:solidFill>
              <a:cs typeface="+mn-ea"/>
              <a:sym typeface="+mn-lt"/>
            </a:endParaRPr>
          </a:p>
        </p:txBody>
      </p:sp>
      <p:grpSp>
        <p:nvGrpSpPr>
          <p:cNvPr id="2" name="组合 1"/>
          <p:cNvGrpSpPr/>
          <p:nvPr/>
        </p:nvGrpSpPr>
        <p:grpSpPr>
          <a:xfrm>
            <a:off x="281940" y="42545"/>
            <a:ext cx="1642745" cy="1332230"/>
            <a:chOff x="594" y="119"/>
            <a:chExt cx="1886" cy="1478"/>
          </a:xfrm>
        </p:grpSpPr>
        <p:pic>
          <p:nvPicPr>
            <p:cNvPr id="13" name="图片 12" descr="未标题-2 拷贝"/>
            <p:cNvPicPr>
              <a:picLocks noChangeAspect="1"/>
            </p:cNvPicPr>
            <p:nvPr/>
          </p:nvPicPr>
          <p:blipFill>
            <a:blip r:embed="rId1"/>
            <a:stretch>
              <a:fillRect/>
            </a:stretch>
          </p:blipFill>
          <p:spPr>
            <a:xfrm>
              <a:off x="594" y="119"/>
              <a:ext cx="1886" cy="1478"/>
            </a:xfrm>
            <a:prstGeom prst="rect">
              <a:avLst/>
            </a:prstGeom>
          </p:spPr>
        </p:pic>
        <p:sp>
          <p:nvSpPr>
            <p:cNvPr id="20" name="矩形 19"/>
            <p:cNvSpPr/>
            <p:nvPr/>
          </p:nvSpPr>
          <p:spPr>
            <a:xfrm>
              <a:off x="655" y="496"/>
              <a:ext cx="1765" cy="511"/>
            </a:xfrm>
            <a:prstGeom prst="rect">
              <a:avLst/>
            </a:prstGeom>
            <a:noFill/>
            <a:ln>
              <a:noFill/>
            </a:ln>
          </p:spPr>
          <p:txBody>
            <a:bodyPr wrap="square" rtlCol="0" anchor="t">
              <a:spAutoFit/>
            </a:bodyPr>
            <a:p>
              <a:pPr algn="ctr"/>
              <a:r>
                <a:rPr lang="en-US" altLang="zh-CN" sz="2400" b="1">
                  <a:solidFill>
                    <a:schemeClr val="bg1"/>
                  </a:solidFill>
                  <a:effectLst>
                    <a:outerShdw blurRad="38100" dist="19050" dir="2700000" algn="tl" rotWithShape="0">
                      <a:schemeClr val="dk1">
                        <a:alpha val="40000"/>
                      </a:schemeClr>
                    </a:outerShdw>
                  </a:effectLst>
                </a:rPr>
                <a:t>2021</a:t>
              </a:r>
              <a:endParaRPr lang="en-US" altLang="zh-CN" sz="2400" b="1">
                <a:solidFill>
                  <a:schemeClr val="bg1"/>
                </a:solidFill>
                <a:effectLst>
                  <a:outerShdw blurRad="38100" dist="19050" dir="2700000" algn="tl" rotWithShape="0">
                    <a:schemeClr val="dk1">
                      <a:alpha val="40000"/>
                    </a:schemeClr>
                  </a:outerShdw>
                </a:effectLst>
              </a:endParaRPr>
            </a:p>
          </p:txBody>
        </p:sp>
      </p:grpSp>
      <p:sp>
        <p:nvSpPr>
          <p:cNvPr id="21" name="矩形 20"/>
          <p:cNvSpPr/>
          <p:nvPr/>
        </p:nvSpPr>
        <p:spPr>
          <a:xfrm>
            <a:off x="7087235" y="5980430"/>
            <a:ext cx="1824355" cy="871220"/>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2" name="矩形 21"/>
          <p:cNvSpPr/>
          <p:nvPr/>
        </p:nvSpPr>
        <p:spPr>
          <a:xfrm>
            <a:off x="7591425" y="5980430"/>
            <a:ext cx="1824355" cy="87122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3" name="矩形 22"/>
          <p:cNvSpPr/>
          <p:nvPr/>
        </p:nvSpPr>
        <p:spPr>
          <a:xfrm>
            <a:off x="8095615" y="5980430"/>
            <a:ext cx="1824355" cy="87122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a:solidFill>
                  <a:schemeClr val="bg1"/>
                </a:solidFill>
                <a:cs typeface="+mn-ea"/>
                <a:sym typeface="+mn-lt"/>
              </a:rPr>
              <a:t>5</a:t>
            </a:r>
            <a:endParaRPr lang="en-US" altLang="zh-CN" sz="2000">
              <a:solidFill>
                <a:schemeClr val="bg1"/>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4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31"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style.rotation</p:attrName>
                                        </p:attrNameLst>
                                      </p:cBhvr>
                                      <p:tavLst>
                                        <p:tav tm="0">
                                          <p:val>
                                            <p:fltVal val="90"/>
                                          </p:val>
                                        </p:tav>
                                        <p:tav tm="100000">
                                          <p:val>
                                            <p:fltVal val="0"/>
                                          </p:val>
                                        </p:tav>
                                      </p:tavLst>
                                    </p:anim>
                                    <p:animEffect transition="in" filter="fade">
                                      <p:cBhvr>
                                        <p:cTn id="35" dur="500"/>
                                        <p:tgtEl>
                                          <p:spTgt spid="1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1500"/>
                            </p:stCondLst>
                            <p:childTnLst>
                              <p:par>
                                <p:cTn id="41" presetID="31"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style.rotation</p:attrName>
                                        </p:attrNameLst>
                                      </p:cBhvr>
                                      <p:tavLst>
                                        <p:tav tm="0">
                                          <p:val>
                                            <p:fltVal val="90"/>
                                          </p:val>
                                        </p:tav>
                                        <p:tav tm="100000">
                                          <p:val>
                                            <p:fltVal val="0"/>
                                          </p:val>
                                        </p:tav>
                                      </p:tavLst>
                                    </p:anim>
                                    <p:animEffect transition="in" filter="fade">
                                      <p:cBhvr>
                                        <p:cTn id="46" dur="500"/>
                                        <p:tgtEl>
                                          <p:spTgt spid="15"/>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2500"/>
                            </p:stCondLst>
                            <p:childTnLst>
                              <p:par>
                                <p:cTn id="52" presetID="31"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 calcmode="lin" valueType="num">
                                      <p:cBhvr>
                                        <p:cTn id="56" dur="500" fill="hold"/>
                                        <p:tgtEl>
                                          <p:spTgt spid="16"/>
                                        </p:tgtEl>
                                        <p:attrNameLst>
                                          <p:attrName>style.rotation</p:attrName>
                                        </p:attrNameLst>
                                      </p:cBhvr>
                                      <p:tavLst>
                                        <p:tav tm="0">
                                          <p:val>
                                            <p:fltVal val="90"/>
                                          </p:val>
                                        </p:tav>
                                        <p:tav tm="100000">
                                          <p:val>
                                            <p:fltVal val="0"/>
                                          </p:val>
                                        </p:tav>
                                      </p:tavLst>
                                    </p:anim>
                                    <p:animEffect transition="in" filter="fade">
                                      <p:cBhvr>
                                        <p:cTn id="57" dur="500"/>
                                        <p:tgtEl>
                                          <p:spTgt spid="16"/>
                                        </p:tgtEl>
                                      </p:cBhvr>
                                    </p:animEffect>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1"/>
          <p:cNvSpPr>
            <a:spLocks noChangeArrowheads="1"/>
          </p:cNvSpPr>
          <p:nvPr/>
        </p:nvSpPr>
        <p:spPr bwMode="auto">
          <a:xfrm>
            <a:off x="1823269" y="565238"/>
            <a:ext cx="176276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7F7F7F"/>
                </a:solidFill>
                <a:latin typeface="+mn-lt"/>
                <a:ea typeface="+mn-ea"/>
                <a:cs typeface="+mn-ea"/>
                <a:sym typeface="+mn-lt"/>
              </a:rPr>
              <a:t>重点项目</a:t>
            </a:r>
            <a:endParaRPr lang="zh-CN" altLang="en-US" sz="3200" dirty="0">
              <a:solidFill>
                <a:srgbClr val="7F7F7F"/>
              </a:solidFill>
              <a:latin typeface="+mn-lt"/>
              <a:ea typeface="+mn-ea"/>
              <a:cs typeface="+mn-ea"/>
              <a:sym typeface="+mn-lt"/>
            </a:endParaRPr>
          </a:p>
        </p:txBody>
      </p:sp>
      <p:grpSp>
        <p:nvGrpSpPr>
          <p:cNvPr id="4" name="组合 3"/>
          <p:cNvGrpSpPr/>
          <p:nvPr/>
        </p:nvGrpSpPr>
        <p:grpSpPr>
          <a:xfrm>
            <a:off x="281940" y="42545"/>
            <a:ext cx="1642745" cy="1332230"/>
            <a:chOff x="594" y="119"/>
            <a:chExt cx="1886" cy="1478"/>
          </a:xfrm>
        </p:grpSpPr>
        <p:pic>
          <p:nvPicPr>
            <p:cNvPr id="13" name="图片 12" descr="未标题-2 拷贝"/>
            <p:cNvPicPr>
              <a:picLocks noChangeAspect="1"/>
            </p:cNvPicPr>
            <p:nvPr/>
          </p:nvPicPr>
          <p:blipFill>
            <a:blip r:embed="rId1"/>
            <a:stretch>
              <a:fillRect/>
            </a:stretch>
          </p:blipFill>
          <p:spPr>
            <a:xfrm>
              <a:off x="594" y="119"/>
              <a:ext cx="1886" cy="1478"/>
            </a:xfrm>
            <a:prstGeom prst="rect">
              <a:avLst/>
            </a:prstGeom>
          </p:spPr>
        </p:pic>
        <p:sp>
          <p:nvSpPr>
            <p:cNvPr id="20" name="矩形 19"/>
            <p:cNvSpPr/>
            <p:nvPr/>
          </p:nvSpPr>
          <p:spPr>
            <a:xfrm>
              <a:off x="655" y="496"/>
              <a:ext cx="1765" cy="511"/>
            </a:xfrm>
            <a:prstGeom prst="rect">
              <a:avLst/>
            </a:prstGeom>
            <a:noFill/>
            <a:ln>
              <a:noFill/>
            </a:ln>
          </p:spPr>
          <p:txBody>
            <a:bodyPr wrap="square" rtlCol="0" anchor="t">
              <a:spAutoFit/>
            </a:bodyPr>
            <a:p>
              <a:pPr algn="ctr"/>
              <a:r>
                <a:rPr lang="en-US" altLang="zh-CN" sz="2400" b="1">
                  <a:solidFill>
                    <a:schemeClr val="bg1"/>
                  </a:solidFill>
                  <a:effectLst>
                    <a:outerShdw blurRad="38100" dist="19050" dir="2700000" algn="tl" rotWithShape="0">
                      <a:schemeClr val="dk1">
                        <a:alpha val="40000"/>
                      </a:schemeClr>
                    </a:outerShdw>
                  </a:effectLst>
                </a:rPr>
                <a:t>2021</a:t>
              </a:r>
              <a:endParaRPr lang="en-US" altLang="zh-CN" sz="2400" b="1">
                <a:solidFill>
                  <a:schemeClr val="bg1"/>
                </a:solidFill>
                <a:effectLst>
                  <a:outerShdw blurRad="38100" dist="19050" dir="2700000" algn="tl" rotWithShape="0">
                    <a:schemeClr val="dk1">
                      <a:alpha val="40000"/>
                    </a:schemeClr>
                  </a:outerShdw>
                </a:effectLst>
              </a:endParaRPr>
            </a:p>
          </p:txBody>
        </p:sp>
      </p:grpSp>
      <p:sp>
        <p:nvSpPr>
          <p:cNvPr id="5" name="文本框 1"/>
          <p:cNvSpPr>
            <a:spLocks noChangeArrowheads="1"/>
          </p:cNvSpPr>
          <p:nvPr/>
        </p:nvSpPr>
        <p:spPr bwMode="auto">
          <a:xfrm>
            <a:off x="1112069" y="1637118"/>
            <a:ext cx="217868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accent4"/>
                </a:solidFill>
                <a:latin typeface="+mn-lt"/>
                <a:ea typeface="+mn-ea"/>
                <a:cs typeface="+mn-ea"/>
                <a:sym typeface="+mn-lt"/>
              </a:rPr>
              <a:t>排污许可类</a:t>
            </a:r>
            <a:endParaRPr lang="zh-CN" altLang="en-US" sz="3200" b="1" dirty="0">
              <a:solidFill>
                <a:schemeClr val="accent4"/>
              </a:solidFill>
              <a:latin typeface="+mn-lt"/>
              <a:ea typeface="+mn-ea"/>
              <a:cs typeface="+mn-ea"/>
              <a:sym typeface="+mn-lt"/>
            </a:endParaRPr>
          </a:p>
        </p:txBody>
      </p:sp>
      <p:sp>
        <p:nvSpPr>
          <p:cNvPr id="6" name="文本框 1"/>
          <p:cNvSpPr>
            <a:spLocks noChangeArrowheads="1"/>
          </p:cNvSpPr>
          <p:nvPr/>
        </p:nvSpPr>
        <p:spPr bwMode="auto">
          <a:xfrm>
            <a:off x="590550" y="2406015"/>
            <a:ext cx="4839970" cy="35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r>
              <a:rPr lang="zh-CN" altLang="en-US" sz="800" b="1" dirty="0">
                <a:solidFill>
                  <a:schemeClr val="accent4"/>
                </a:solidFill>
                <a:latin typeface="+mn-lt"/>
                <a:ea typeface="+mn-ea"/>
                <a:cs typeface="+mn-ea"/>
                <a:sym typeface="+mn-lt"/>
              </a:rPr>
              <a:t>1.长春市妇产医院排污许可证申报项目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2.长春立沃汽车饰件有限公司排污许可证申报项目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3.吉林省益盛汉参生物科技有限公司（汉参产业园）主行业排污许可证申报项目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4.长春一汽四环总包装福利包装有限公司排污许可申报项目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5.吉林省吉湘机械制造有限公司排污许可证申报项目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6.集安市兴禹市政工程有限责任公司沥青混凝土搅拌厂建设项目排污许可证</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7.吉林鑫达钢铁有限公司建设项目排污许可证申报</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8.吉林省博大伟业制药有限公司排污许可证申报</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9.辽源市百康药业有限责任公司排水论证报告排污许可证申报项目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10.白城福佳科技有限公司排污许可</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11.长春骨伤医院有限公司排污许可申报项目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12.集安豆谷离宫大酒店有限公司锅炉排污许可申报项目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13.吉林省益盛汉参生物科技有限公司有机肥厂排污许可证申报项目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14.吉林省吉湘机械制造有限公司排污许可证申报项目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15.吉林省集安益盛药业股份有限公司锅炉排污许可申报项目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16.东辽县渭津镇腾达碳纤维加工厂建设项目排污许可填报</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17.连昌锅炉房二期40T锅炉扩建项目排污许可填报项目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18.集安市科建茂源酒业有限公司排污许可申报</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19.辽源市吉盛炭纤维材料有限公司排污许可填报项目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20.白城中一精锻股份有限公司排污许可证变更</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21.白城金升镍业有限公司排污许可证申报</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22.辽源双赢化工产品科技有限责任公司排污许可填报项目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23.吉林卓创新材料有限公司羰基金属功能材料建设项目排污许可</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24.一汽解放汽车有限公司传动分公司排污许可证申报项目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25.吉林省松江汇智科技有限公司建设项目排污许可申报</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26.吉林中柯汽车零部件有限公司排污许可申报</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27.白城福佳科技有限公司排污许可例行检测及土壤隐患排查项目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28.吉林省烧锅豆制品有限公司锅炉改造项目排污许可申报</a:t>
            </a:r>
            <a:endParaRPr lang="zh-CN" altLang="en-US" sz="800" b="1" dirty="0">
              <a:solidFill>
                <a:schemeClr val="accent4"/>
              </a:solidFill>
              <a:latin typeface="+mn-lt"/>
              <a:ea typeface="+mn-ea"/>
              <a:cs typeface="+mn-ea"/>
              <a:sym typeface="+mn-lt"/>
            </a:endParaRPr>
          </a:p>
        </p:txBody>
      </p:sp>
      <p:sp>
        <p:nvSpPr>
          <p:cNvPr id="7" name="文本框 1"/>
          <p:cNvSpPr>
            <a:spLocks noChangeArrowheads="1"/>
          </p:cNvSpPr>
          <p:nvPr/>
        </p:nvSpPr>
        <p:spPr bwMode="auto">
          <a:xfrm>
            <a:off x="6325419" y="1637118"/>
            <a:ext cx="177038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accent4"/>
                </a:solidFill>
                <a:latin typeface="+mn-lt"/>
                <a:ea typeface="+mn-ea"/>
                <a:cs typeface="+mn-ea"/>
                <a:sym typeface="+mn-lt"/>
              </a:rPr>
              <a:t>应急预案</a:t>
            </a:r>
            <a:endParaRPr lang="zh-CN" altLang="en-US" sz="3200" b="1" dirty="0">
              <a:solidFill>
                <a:schemeClr val="accent4"/>
              </a:solidFill>
              <a:latin typeface="+mn-lt"/>
              <a:ea typeface="+mn-ea"/>
              <a:cs typeface="+mn-ea"/>
              <a:sym typeface="+mn-lt"/>
            </a:endParaRPr>
          </a:p>
        </p:txBody>
      </p:sp>
      <p:sp>
        <p:nvSpPr>
          <p:cNvPr id="8" name="文本框 1"/>
          <p:cNvSpPr>
            <a:spLocks noChangeArrowheads="1"/>
          </p:cNvSpPr>
          <p:nvPr/>
        </p:nvSpPr>
        <p:spPr bwMode="auto">
          <a:xfrm>
            <a:off x="4791075" y="2406015"/>
            <a:ext cx="4839970" cy="376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r>
              <a:rPr lang="zh-CN" altLang="en-US" sz="800" b="1" dirty="0">
                <a:solidFill>
                  <a:schemeClr val="accent4"/>
                </a:solidFill>
                <a:latin typeface="+mn-lt"/>
                <a:ea typeface="+mn-ea"/>
                <a:cs typeface="+mn-ea"/>
                <a:sym typeface="+mn-lt"/>
              </a:rPr>
              <a:t>1.长春骨伤医院有限公司突发环境风险应急预案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2.吉林省热力集团有限公司环境风险应急预案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3.格致汽车科技股份有限公司突发性突发环境事件应急预案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4.长春一汽实业众捷汽车销售有限公司突发环境事件应急预案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5.池北区博鸿商业综合楼建设项目突发环境应急预案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6.亚普汽车部件股份有限公司长春分厂突发环境事件应急预案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7.长春市妇产医院扩建项目应急预案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8.吉林金土地矿业有限责任公司硫铁矿选、尾工程（变更）应急预案及竣工环境保护验收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9.吉林丰生制药有限公司突发环境事件应急预案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10.吉林省华铭再生资源科技有限公司废旧蓄电池仓储建设项目环境应急预案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11.吉林省博大伟业制药有限公司环境风险应急预案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12.白城福佳科技有限公司建设项目应急预案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13.吉林卓创新材料有限公司羰基金属功能材料建设项目环境风险应急预案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14.吉林省松江汇智科技有限公司建设项目环境应急预案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15.吉林省烧锅豆制品有限公司锅炉改造项目环境应急预案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16.辽源市残疾人康复中心建设项目环境风险应急预案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17.吉林省福尔泰药业有限公司固体制剂GMP生产建设项目竣工环境风险应急预案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18.吉林省农乐饲料有限公司无公害安全饲料生产项目环境风险应急预案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19.白山市虹桥污水处理有限公司突发环境事件应急预案项目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20.吉林天焱生物质能源有限公司环境风险应急预案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21.东辽县生活垃圾填埋场项目环境风险应急预案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22.东辽县兴源供热有限责任公司环境风险应急预案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23.东辽县宇升二期供热有限公司建设项目环境风险应急预案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24.辉南县金德顺矿业公司前四平铁矿建设项目突发环境事件应急预案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25.乾安县重污染天气应急预案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26.辽源市结核病防治研究所环境风险应急预案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27.吉林市华润燃气有限公司突发环境事件应急预案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28.吉林万通药业集团梅河药业股份有限公司突发环境事件应急预案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29.吉林长发建筑产业化有限公司突发环境事件应急预案</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30.吉林正轩车架有限公司突发性突发环境事件应急预案</a:t>
            </a:r>
            <a:endParaRPr lang="zh-CN" altLang="en-US" sz="800" b="1" dirty="0">
              <a:solidFill>
                <a:schemeClr val="accent4"/>
              </a:solidFill>
              <a:latin typeface="+mn-lt"/>
              <a:ea typeface="+mn-ea"/>
              <a:cs typeface="+mn-ea"/>
              <a:sym typeface="+mn-lt"/>
            </a:endParaRPr>
          </a:p>
        </p:txBody>
      </p:sp>
      <p:sp>
        <p:nvSpPr>
          <p:cNvPr id="9" name="矩形 8"/>
          <p:cNvSpPr/>
          <p:nvPr/>
        </p:nvSpPr>
        <p:spPr>
          <a:xfrm>
            <a:off x="7087235" y="6113780"/>
            <a:ext cx="1824355" cy="871220"/>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6" name="矩形 15"/>
          <p:cNvSpPr/>
          <p:nvPr/>
        </p:nvSpPr>
        <p:spPr>
          <a:xfrm>
            <a:off x="7591425" y="6113780"/>
            <a:ext cx="1824355" cy="87122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 name="矩形 16"/>
          <p:cNvSpPr/>
          <p:nvPr/>
        </p:nvSpPr>
        <p:spPr>
          <a:xfrm>
            <a:off x="8095615" y="6113780"/>
            <a:ext cx="1824355" cy="87122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a:solidFill>
                  <a:schemeClr val="bg1"/>
                </a:solidFill>
                <a:cs typeface="+mn-ea"/>
                <a:sym typeface="+mn-lt"/>
              </a:rPr>
              <a:t>6</a:t>
            </a:r>
            <a:endParaRPr lang="en-US" altLang="zh-CN" sz="2000">
              <a:solidFill>
                <a:schemeClr val="bg1"/>
              </a:solidFill>
              <a:cs typeface="+mn-ea"/>
              <a:sym typeface="+mn-lt"/>
            </a:endParaRPr>
          </a:p>
        </p:txBody>
      </p:sp>
    </p:spTree>
  </p:cSld>
  <p:clrMapOvr>
    <a:masterClrMapping/>
  </p:clrMapOvr>
  <p:transition spd="slow" advTm="3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1"/>
          <p:cNvSpPr>
            <a:spLocks noChangeArrowheads="1"/>
          </p:cNvSpPr>
          <p:nvPr/>
        </p:nvSpPr>
        <p:spPr bwMode="auto">
          <a:xfrm>
            <a:off x="1823269" y="565238"/>
            <a:ext cx="176276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7F7F7F"/>
                </a:solidFill>
                <a:latin typeface="+mn-lt"/>
                <a:ea typeface="+mn-ea"/>
                <a:cs typeface="+mn-ea"/>
                <a:sym typeface="+mn-lt"/>
              </a:rPr>
              <a:t>重点项目</a:t>
            </a:r>
            <a:endParaRPr lang="zh-CN" altLang="en-US" sz="3200" dirty="0">
              <a:solidFill>
                <a:srgbClr val="7F7F7F"/>
              </a:solidFill>
              <a:latin typeface="+mn-lt"/>
              <a:ea typeface="+mn-ea"/>
              <a:cs typeface="+mn-ea"/>
              <a:sym typeface="+mn-lt"/>
            </a:endParaRPr>
          </a:p>
        </p:txBody>
      </p:sp>
      <p:grpSp>
        <p:nvGrpSpPr>
          <p:cNvPr id="4" name="组合 3"/>
          <p:cNvGrpSpPr/>
          <p:nvPr/>
        </p:nvGrpSpPr>
        <p:grpSpPr>
          <a:xfrm>
            <a:off x="281940" y="42545"/>
            <a:ext cx="1642745" cy="1332230"/>
            <a:chOff x="594" y="119"/>
            <a:chExt cx="1886" cy="1478"/>
          </a:xfrm>
        </p:grpSpPr>
        <p:pic>
          <p:nvPicPr>
            <p:cNvPr id="13" name="图片 12" descr="未标题-2 拷贝"/>
            <p:cNvPicPr>
              <a:picLocks noChangeAspect="1"/>
            </p:cNvPicPr>
            <p:nvPr/>
          </p:nvPicPr>
          <p:blipFill>
            <a:blip r:embed="rId1"/>
            <a:stretch>
              <a:fillRect/>
            </a:stretch>
          </p:blipFill>
          <p:spPr>
            <a:xfrm>
              <a:off x="594" y="119"/>
              <a:ext cx="1886" cy="1478"/>
            </a:xfrm>
            <a:prstGeom prst="rect">
              <a:avLst/>
            </a:prstGeom>
          </p:spPr>
        </p:pic>
        <p:sp>
          <p:nvSpPr>
            <p:cNvPr id="20" name="矩形 19"/>
            <p:cNvSpPr/>
            <p:nvPr/>
          </p:nvSpPr>
          <p:spPr>
            <a:xfrm>
              <a:off x="655" y="496"/>
              <a:ext cx="1765" cy="511"/>
            </a:xfrm>
            <a:prstGeom prst="rect">
              <a:avLst/>
            </a:prstGeom>
            <a:noFill/>
            <a:ln>
              <a:noFill/>
            </a:ln>
          </p:spPr>
          <p:txBody>
            <a:bodyPr wrap="square" rtlCol="0" anchor="t">
              <a:spAutoFit/>
            </a:bodyPr>
            <a:p>
              <a:pPr algn="ctr"/>
              <a:r>
                <a:rPr lang="en-US" altLang="zh-CN" sz="2400" b="1">
                  <a:solidFill>
                    <a:schemeClr val="bg1"/>
                  </a:solidFill>
                  <a:effectLst>
                    <a:outerShdw blurRad="38100" dist="19050" dir="2700000" algn="tl" rotWithShape="0">
                      <a:schemeClr val="dk1">
                        <a:alpha val="40000"/>
                      </a:schemeClr>
                    </a:outerShdw>
                  </a:effectLst>
                </a:rPr>
                <a:t>2021</a:t>
              </a:r>
              <a:endParaRPr lang="en-US" altLang="zh-CN" sz="2400" b="1">
                <a:solidFill>
                  <a:schemeClr val="bg1"/>
                </a:solidFill>
                <a:effectLst>
                  <a:outerShdw blurRad="38100" dist="19050" dir="2700000" algn="tl" rotWithShape="0">
                    <a:schemeClr val="dk1">
                      <a:alpha val="40000"/>
                    </a:schemeClr>
                  </a:outerShdw>
                </a:effectLst>
              </a:endParaRPr>
            </a:p>
          </p:txBody>
        </p:sp>
      </p:grpSp>
      <p:sp>
        <p:nvSpPr>
          <p:cNvPr id="6" name="文本框 1"/>
          <p:cNvSpPr>
            <a:spLocks noChangeArrowheads="1"/>
          </p:cNvSpPr>
          <p:nvPr/>
        </p:nvSpPr>
        <p:spPr bwMode="auto">
          <a:xfrm>
            <a:off x="6327959" y="1585683"/>
            <a:ext cx="217868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r>
              <a:rPr lang="zh-CN" altLang="en-US" sz="3200" b="1" dirty="0">
                <a:solidFill>
                  <a:schemeClr val="accent4"/>
                </a:solidFill>
                <a:latin typeface="+mn-lt"/>
                <a:ea typeface="+mn-ea"/>
                <a:cs typeface="+mn-ea"/>
                <a:sym typeface="+mn-lt"/>
              </a:rPr>
              <a:t>排污口论证</a:t>
            </a:r>
            <a:endParaRPr lang="zh-CN" altLang="en-US" sz="3200" b="1" dirty="0">
              <a:solidFill>
                <a:schemeClr val="accent4"/>
              </a:solidFill>
              <a:latin typeface="+mn-lt"/>
              <a:ea typeface="+mn-ea"/>
              <a:cs typeface="+mn-ea"/>
              <a:sym typeface="+mn-lt"/>
            </a:endParaRPr>
          </a:p>
        </p:txBody>
      </p:sp>
      <p:sp>
        <p:nvSpPr>
          <p:cNvPr id="7" name="文本框 1"/>
          <p:cNvSpPr>
            <a:spLocks noChangeArrowheads="1"/>
          </p:cNvSpPr>
          <p:nvPr/>
        </p:nvSpPr>
        <p:spPr bwMode="auto">
          <a:xfrm>
            <a:off x="5810885" y="2249170"/>
            <a:ext cx="3905885" cy="105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160000"/>
              </a:lnSpc>
            </a:pPr>
            <a:r>
              <a:rPr lang="zh-CN" altLang="en-US" sz="800" b="1" dirty="0">
                <a:solidFill>
                  <a:schemeClr val="accent4"/>
                </a:solidFill>
                <a:latin typeface="+mn-lt"/>
                <a:ea typeface="+mn-ea"/>
                <a:cs typeface="+mn-ea"/>
                <a:sym typeface="+mn-lt"/>
              </a:rPr>
              <a:t>1.吉林麦吉翁酒庄项目排污口论证</a:t>
            </a:r>
            <a:endParaRPr lang="zh-CN" altLang="en-US" sz="800" b="1" dirty="0">
              <a:solidFill>
                <a:schemeClr val="accent4"/>
              </a:solidFill>
              <a:latin typeface="+mn-lt"/>
              <a:ea typeface="+mn-ea"/>
              <a:cs typeface="+mn-ea"/>
              <a:sym typeface="+mn-lt"/>
            </a:endParaRPr>
          </a:p>
          <a:p>
            <a:pPr algn="l" eaLnBrk="1" hangingPunct="1">
              <a:lnSpc>
                <a:spcPct val="160000"/>
              </a:lnSpc>
            </a:pPr>
            <a:r>
              <a:rPr lang="zh-CN" altLang="en-US" sz="800" b="1" dirty="0">
                <a:solidFill>
                  <a:schemeClr val="accent4"/>
                </a:solidFill>
                <a:latin typeface="+mn-lt"/>
                <a:ea typeface="+mn-ea"/>
                <a:cs typeface="+mn-ea"/>
                <a:sym typeface="+mn-lt"/>
              </a:rPr>
              <a:t>2.临江市恒兴物贸有限责任公司二股流铁矿排污口论证</a:t>
            </a:r>
            <a:endParaRPr lang="zh-CN" altLang="en-US" sz="800" b="1" dirty="0">
              <a:solidFill>
                <a:schemeClr val="accent4"/>
              </a:solidFill>
              <a:latin typeface="+mn-lt"/>
              <a:ea typeface="+mn-ea"/>
              <a:cs typeface="+mn-ea"/>
              <a:sym typeface="+mn-lt"/>
            </a:endParaRPr>
          </a:p>
          <a:p>
            <a:pPr algn="l" eaLnBrk="1" hangingPunct="1">
              <a:lnSpc>
                <a:spcPct val="160000"/>
              </a:lnSpc>
            </a:pPr>
            <a:r>
              <a:rPr lang="zh-CN" altLang="en-US" sz="800" b="1" dirty="0">
                <a:solidFill>
                  <a:schemeClr val="accent4"/>
                </a:solidFill>
                <a:latin typeface="+mn-lt"/>
                <a:ea typeface="+mn-ea"/>
                <a:cs typeface="+mn-ea"/>
                <a:sym typeface="+mn-lt"/>
              </a:rPr>
              <a:t>3.前郭县长山镇污水处理工程排污口论证</a:t>
            </a:r>
            <a:endParaRPr lang="zh-CN" altLang="en-US" sz="800" b="1" dirty="0">
              <a:solidFill>
                <a:schemeClr val="accent4"/>
              </a:solidFill>
              <a:latin typeface="+mn-lt"/>
              <a:ea typeface="+mn-ea"/>
              <a:cs typeface="+mn-ea"/>
              <a:sym typeface="+mn-lt"/>
            </a:endParaRPr>
          </a:p>
          <a:p>
            <a:pPr algn="l" eaLnBrk="1" hangingPunct="1">
              <a:lnSpc>
                <a:spcPct val="160000"/>
              </a:lnSpc>
            </a:pPr>
            <a:r>
              <a:rPr lang="zh-CN" altLang="en-US" sz="800" b="1" dirty="0">
                <a:solidFill>
                  <a:schemeClr val="accent4"/>
                </a:solidFill>
                <a:latin typeface="+mn-lt"/>
                <a:ea typeface="+mn-ea"/>
                <a:cs typeface="+mn-ea"/>
                <a:sym typeface="+mn-lt"/>
              </a:rPr>
              <a:t>4.镇赉县大屯镇污水处理厂及排水管网工程项目排污口论证</a:t>
            </a:r>
            <a:endParaRPr lang="zh-CN" altLang="en-US" sz="800" b="1" dirty="0">
              <a:solidFill>
                <a:schemeClr val="accent4"/>
              </a:solidFill>
              <a:latin typeface="+mn-lt"/>
              <a:ea typeface="+mn-ea"/>
              <a:cs typeface="+mn-ea"/>
              <a:sym typeface="+mn-lt"/>
            </a:endParaRPr>
          </a:p>
          <a:p>
            <a:pPr algn="l" eaLnBrk="1" hangingPunct="1">
              <a:lnSpc>
                <a:spcPct val="160000"/>
              </a:lnSpc>
            </a:pPr>
            <a:r>
              <a:rPr lang="zh-CN" altLang="en-US" sz="800" b="1" dirty="0">
                <a:solidFill>
                  <a:schemeClr val="accent4"/>
                </a:solidFill>
                <a:latin typeface="+mn-lt"/>
                <a:ea typeface="+mn-ea"/>
                <a:cs typeface="+mn-ea"/>
                <a:sym typeface="+mn-lt"/>
              </a:rPr>
              <a:t>5.桦甸市鑫泰矿产资源开发有限责任公司双杨树钼矿采选工程排污口论证</a:t>
            </a:r>
            <a:endParaRPr lang="zh-CN" altLang="en-US" sz="800" b="1" dirty="0">
              <a:solidFill>
                <a:schemeClr val="accent4"/>
              </a:solidFill>
              <a:latin typeface="+mn-lt"/>
              <a:ea typeface="+mn-ea"/>
              <a:cs typeface="+mn-ea"/>
              <a:sym typeface="+mn-lt"/>
            </a:endParaRPr>
          </a:p>
        </p:txBody>
      </p:sp>
      <p:sp>
        <p:nvSpPr>
          <p:cNvPr id="8" name="文本框 1"/>
          <p:cNvSpPr>
            <a:spLocks noChangeArrowheads="1"/>
          </p:cNvSpPr>
          <p:nvPr/>
        </p:nvSpPr>
        <p:spPr bwMode="auto">
          <a:xfrm>
            <a:off x="867594" y="1616163"/>
            <a:ext cx="258699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r>
              <a:rPr lang="zh-CN" altLang="en-US" sz="3200" b="1" dirty="0">
                <a:solidFill>
                  <a:schemeClr val="accent4"/>
                </a:solidFill>
                <a:latin typeface="+mn-lt"/>
                <a:ea typeface="+mn-ea"/>
                <a:cs typeface="+mn-ea"/>
                <a:sym typeface="+mn-lt"/>
              </a:rPr>
              <a:t>竣工环保验收</a:t>
            </a:r>
            <a:endParaRPr lang="zh-CN" altLang="en-US" sz="3200" b="1" dirty="0">
              <a:solidFill>
                <a:schemeClr val="accent4"/>
              </a:solidFill>
              <a:latin typeface="+mn-lt"/>
              <a:ea typeface="+mn-ea"/>
              <a:cs typeface="+mn-ea"/>
              <a:sym typeface="+mn-lt"/>
            </a:endParaRPr>
          </a:p>
        </p:txBody>
      </p:sp>
      <p:sp>
        <p:nvSpPr>
          <p:cNvPr id="9" name="文本框 1"/>
          <p:cNvSpPr>
            <a:spLocks noChangeArrowheads="1"/>
          </p:cNvSpPr>
          <p:nvPr/>
        </p:nvSpPr>
        <p:spPr bwMode="auto">
          <a:xfrm>
            <a:off x="562610" y="2217420"/>
            <a:ext cx="4839970" cy="38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r>
              <a:rPr lang="zh-CN" altLang="en-US" sz="800" b="1" dirty="0">
                <a:solidFill>
                  <a:schemeClr val="accent4"/>
                </a:solidFill>
                <a:latin typeface="+mn-lt"/>
                <a:ea typeface="+mn-ea"/>
                <a:cs typeface="+mn-ea"/>
                <a:sym typeface="+mn-lt"/>
              </a:rPr>
              <a:t>1.吉林金土地矿业有限责任公司硫铁矿选、尾工程（变更）竣工环境保护验收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2.吉林省华铭再生资源科技有限公司废旧蓄电池仓储建设项目竣工环境保护验收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3.磐石市广丰矿业有限公司醋榆金矿采矿扩建项目竣工环境保护验收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4.长春市双阳区双鑫煤矿年产30万吨煤炭技改体能项目</a:t>
            </a:r>
            <a:r>
              <a:rPr lang="zh-CN" altLang="en-US" sz="800" b="1" dirty="0">
                <a:solidFill>
                  <a:schemeClr val="accent4"/>
                </a:solidFill>
                <a:latin typeface="+mn-lt"/>
                <a:ea typeface="+mn-ea"/>
                <a:cs typeface="+mn-ea"/>
                <a:sym typeface="+mn-lt"/>
              </a:rPr>
              <a:t>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5.池北区博鸿商业综合楼建设项目环境保护竣工验收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6.长春市妇产医院扩建项目竣工环境保护验收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7.吉林省北域红药业有限公司新厂区建设项目竣工环境保护验收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8.吉林华信新型结构科技有限公司三期镀锌机组扩建项目竣工环保验收</a:t>
            </a:r>
            <a:endParaRPr lang="zh-CN" altLang="en-US" sz="800" b="1" dirty="0">
              <a:solidFill>
                <a:schemeClr val="accent4"/>
              </a:solidFill>
              <a:latin typeface="+mn-lt"/>
              <a:ea typeface="+mn-ea"/>
              <a:cs typeface="+mn-ea"/>
              <a:sym typeface="+mn-lt"/>
            </a:endParaRPr>
          </a:p>
          <a:p>
            <a:pPr algn="l" eaLnBrk="1" hangingPunct="1"/>
            <a:r>
              <a:rPr lang="en-US" altLang="zh-CN" sz="800" b="1" dirty="0">
                <a:solidFill>
                  <a:schemeClr val="accent4"/>
                </a:solidFill>
                <a:latin typeface="+mn-lt"/>
                <a:ea typeface="+mn-ea"/>
                <a:cs typeface="+mn-ea"/>
                <a:sym typeface="+mn-lt"/>
              </a:rPr>
              <a:t>9.</a:t>
            </a:r>
            <a:r>
              <a:rPr lang="zh-CN" altLang="en-US" sz="800" b="1" dirty="0">
                <a:solidFill>
                  <a:schemeClr val="accent4"/>
                </a:solidFill>
                <a:latin typeface="+mn-lt"/>
                <a:ea typeface="+mn-ea"/>
                <a:cs typeface="+mn-ea"/>
                <a:sym typeface="+mn-lt"/>
              </a:rPr>
              <a:t>吉林华信新型结构科技有限公司装配式建筑材料项目竣工环保验收</a:t>
            </a:r>
            <a:endParaRPr lang="zh-CN" altLang="en-US" sz="800" b="1" dirty="0">
              <a:solidFill>
                <a:schemeClr val="accent4"/>
              </a:solidFill>
              <a:latin typeface="+mn-lt"/>
              <a:ea typeface="+mn-ea"/>
              <a:cs typeface="+mn-ea"/>
              <a:sym typeface="+mn-lt"/>
            </a:endParaRPr>
          </a:p>
          <a:p>
            <a:pPr algn="l" eaLnBrk="1" hangingPunct="1"/>
            <a:r>
              <a:rPr lang="en-US" altLang="zh-CN" sz="800" b="1" dirty="0">
                <a:solidFill>
                  <a:schemeClr val="accent4"/>
                </a:solidFill>
                <a:latin typeface="+mn-lt"/>
                <a:ea typeface="+mn-ea"/>
                <a:cs typeface="+mn-ea"/>
                <a:sym typeface="+mn-lt"/>
              </a:rPr>
              <a:t>10</a:t>
            </a:r>
            <a:r>
              <a:rPr lang="zh-CN" altLang="en-US" sz="800" b="1" dirty="0">
                <a:solidFill>
                  <a:schemeClr val="accent4"/>
                </a:solidFill>
                <a:latin typeface="+mn-lt"/>
                <a:ea typeface="+mn-ea"/>
                <a:cs typeface="+mn-ea"/>
                <a:sym typeface="+mn-lt"/>
              </a:rPr>
              <a:t>.吉林省2013-2017年通化市棚户区改造一期建设项目竣工环境保护验收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a:t>
            </a:r>
            <a:r>
              <a:rPr lang="en-US" altLang="zh-CN" sz="800" b="1" dirty="0">
                <a:solidFill>
                  <a:schemeClr val="accent4"/>
                </a:solidFill>
                <a:latin typeface="+mn-lt"/>
                <a:ea typeface="+mn-ea"/>
                <a:cs typeface="+mn-ea"/>
                <a:sym typeface="+mn-lt"/>
              </a:rPr>
              <a:t>1</a:t>
            </a:r>
            <a:r>
              <a:rPr lang="zh-CN" altLang="en-US" sz="800" b="1" dirty="0">
                <a:solidFill>
                  <a:schemeClr val="accent4"/>
                </a:solidFill>
                <a:latin typeface="+mn-lt"/>
                <a:ea typeface="+mn-ea"/>
                <a:cs typeface="+mn-ea"/>
                <a:sym typeface="+mn-lt"/>
              </a:rPr>
              <a:t>.吉林省2013-2017年通化市棚户区改造一期建设项目竣工环境保护验收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a:t>
            </a:r>
            <a:r>
              <a:rPr lang="en-US" altLang="zh-CN" sz="800" b="1" dirty="0">
                <a:solidFill>
                  <a:schemeClr val="accent4"/>
                </a:solidFill>
                <a:latin typeface="+mn-lt"/>
                <a:ea typeface="+mn-ea"/>
                <a:cs typeface="+mn-ea"/>
                <a:sym typeface="+mn-lt"/>
              </a:rPr>
              <a:t>2</a:t>
            </a:r>
            <a:r>
              <a:rPr lang="zh-CN" altLang="en-US" sz="800" b="1" dirty="0">
                <a:solidFill>
                  <a:schemeClr val="accent4"/>
                </a:solidFill>
                <a:latin typeface="+mn-lt"/>
                <a:ea typeface="+mn-ea"/>
                <a:cs typeface="+mn-ea"/>
                <a:sym typeface="+mn-lt"/>
              </a:rPr>
              <a:t>.吉林鑫达钢铁有限公司建设项目</a:t>
            </a:r>
            <a:r>
              <a:rPr lang="zh-CN" altLang="en-US" sz="800" b="1" dirty="0">
                <a:solidFill>
                  <a:schemeClr val="accent4"/>
                </a:solidFill>
                <a:latin typeface="+mn-lt"/>
                <a:ea typeface="+mn-ea"/>
                <a:cs typeface="+mn-ea"/>
                <a:sym typeface="+mn-lt"/>
              </a:rPr>
              <a:t>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a:t>
            </a:r>
            <a:r>
              <a:rPr lang="en-US" altLang="zh-CN" sz="800" b="1" dirty="0">
                <a:solidFill>
                  <a:schemeClr val="accent4"/>
                </a:solidFill>
                <a:latin typeface="+mn-lt"/>
                <a:ea typeface="+mn-ea"/>
                <a:cs typeface="+mn-ea"/>
                <a:sym typeface="+mn-lt"/>
              </a:rPr>
              <a:t>3</a:t>
            </a:r>
            <a:r>
              <a:rPr lang="zh-CN" altLang="en-US" sz="800" b="1" dirty="0">
                <a:solidFill>
                  <a:schemeClr val="accent4"/>
                </a:solidFill>
                <a:latin typeface="+mn-lt"/>
                <a:ea typeface="+mn-ea"/>
                <a:cs typeface="+mn-ea"/>
                <a:sym typeface="+mn-lt"/>
              </a:rPr>
              <a:t>.吉林省博大伟业制药有限公司</a:t>
            </a:r>
            <a:r>
              <a:rPr lang="zh-CN" altLang="en-US" sz="800" b="1" dirty="0">
                <a:solidFill>
                  <a:schemeClr val="accent4"/>
                </a:solidFill>
                <a:latin typeface="+mn-lt"/>
                <a:ea typeface="+mn-ea"/>
                <a:cs typeface="+mn-ea"/>
                <a:sym typeface="+mn-lt"/>
              </a:rPr>
              <a:t>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a:t>
            </a:r>
            <a:r>
              <a:rPr lang="en-US" altLang="zh-CN" sz="800" b="1" dirty="0">
                <a:solidFill>
                  <a:schemeClr val="accent4"/>
                </a:solidFill>
                <a:latin typeface="+mn-lt"/>
                <a:ea typeface="+mn-ea"/>
                <a:cs typeface="+mn-ea"/>
                <a:sym typeface="+mn-lt"/>
              </a:rPr>
              <a:t>4</a:t>
            </a:r>
            <a:r>
              <a:rPr lang="zh-CN" altLang="en-US" sz="800" b="1" dirty="0">
                <a:solidFill>
                  <a:schemeClr val="accent4"/>
                </a:solidFill>
                <a:latin typeface="+mn-lt"/>
                <a:ea typeface="+mn-ea"/>
                <a:cs typeface="+mn-ea"/>
                <a:sym typeface="+mn-lt"/>
              </a:rPr>
              <a:t>.白城福佳科技有限公司建设项目</a:t>
            </a:r>
            <a:r>
              <a:rPr lang="zh-CN" altLang="en-US" sz="800" b="1" dirty="0">
                <a:solidFill>
                  <a:schemeClr val="accent4"/>
                </a:solidFill>
                <a:latin typeface="+mn-lt"/>
                <a:ea typeface="+mn-ea"/>
                <a:cs typeface="+mn-ea"/>
                <a:sym typeface="+mn-lt"/>
              </a:rPr>
              <a:t>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a:t>
            </a:r>
            <a:r>
              <a:rPr lang="en-US" altLang="zh-CN" sz="800" b="1" dirty="0">
                <a:solidFill>
                  <a:schemeClr val="accent4"/>
                </a:solidFill>
                <a:latin typeface="+mn-lt"/>
                <a:ea typeface="+mn-ea"/>
                <a:cs typeface="+mn-ea"/>
                <a:sym typeface="+mn-lt"/>
              </a:rPr>
              <a:t>5</a:t>
            </a:r>
            <a:r>
              <a:rPr lang="zh-CN" altLang="en-US" sz="800" b="1" dirty="0">
                <a:solidFill>
                  <a:schemeClr val="accent4"/>
                </a:solidFill>
                <a:latin typeface="+mn-lt"/>
                <a:ea typeface="+mn-ea"/>
                <a:cs typeface="+mn-ea"/>
                <a:sym typeface="+mn-lt"/>
              </a:rPr>
              <a:t>.吉林卓创新材料有限公司羰基金属功能材料建设项目竣工环境保护验收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16.辽源市残疾人康复中心建设项目竣工环境保护验收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17.吉林省福尔泰药业有限公司固体制剂GMP生产建设项目竣工环境保护验收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18.辉南县金德顺矿业公司前四平铁矿建设项目竣工环境保护验收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19.辽源市麒鸣生物技术综合开发有限公司建设项目竣工环境保护验收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20.吉林鑫达钢铁有限公司现状环评竣工环境保护验收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21.辽源欧亚商城钻石名城</a:t>
            </a:r>
            <a:r>
              <a:rPr lang="zh-CN" altLang="en-US" sz="800" b="1" dirty="0">
                <a:solidFill>
                  <a:schemeClr val="accent4"/>
                </a:solidFill>
                <a:latin typeface="+mn-lt"/>
                <a:ea typeface="+mn-ea"/>
                <a:cs typeface="+mn-ea"/>
                <a:sym typeface="+mn-lt"/>
              </a:rPr>
              <a:t>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22.吉林省农乐饲料有限公司无公害安全饲料生产项目竣工环境保护验收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23.通化伟业机械制造有限公司年产10000吨铸造件及制品加工项目环境影响评价及环境保护验收项目</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24.吉林省众一门窗有限公司年产20万平方米节能门窗项目竣工环境保护验收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25.通化市健康管理中心建设项目竣工环境保护验收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26.二道区宏原方砖厂建设项目竣工环境保护验收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27.通化福香食品股份有限公司污水处理站技术改造项目竣工环境保护验收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28.吉林达通混凝土制造有限公司年产5万立方米混凝土项目</a:t>
            </a:r>
            <a:r>
              <a:rPr lang="zh-CN" altLang="en-US" sz="800" b="1" dirty="0">
                <a:solidFill>
                  <a:schemeClr val="accent4"/>
                </a:solidFill>
                <a:latin typeface="+mn-lt"/>
                <a:ea typeface="+mn-ea"/>
                <a:cs typeface="+mn-ea"/>
                <a:sym typeface="+mn-lt"/>
              </a:rPr>
              <a:t>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29.辽源市结核病防治研究所新建业务综合楼项竣工环境保护验收</a:t>
            </a:r>
            <a:endParaRPr lang="zh-CN" altLang="en-US" sz="800" b="1" dirty="0">
              <a:solidFill>
                <a:schemeClr val="accent4"/>
              </a:solidFill>
              <a:latin typeface="+mn-lt"/>
              <a:ea typeface="+mn-ea"/>
              <a:cs typeface="+mn-ea"/>
              <a:sym typeface="+mn-lt"/>
            </a:endParaRPr>
          </a:p>
          <a:p>
            <a:pPr algn="l" eaLnBrk="1" hangingPunct="1"/>
            <a:r>
              <a:rPr lang="zh-CN" altLang="en-US" sz="800" b="1" dirty="0">
                <a:solidFill>
                  <a:schemeClr val="accent4"/>
                </a:solidFill>
                <a:latin typeface="+mn-lt"/>
                <a:ea typeface="+mn-ea"/>
                <a:cs typeface="+mn-ea"/>
                <a:sym typeface="+mn-lt"/>
              </a:rPr>
              <a:t>30.</a:t>
            </a:r>
            <a:r>
              <a:rPr lang="zh-CN" altLang="en-US" sz="800" b="1" dirty="0">
                <a:solidFill>
                  <a:schemeClr val="accent4"/>
                </a:solidFill>
                <a:latin typeface="+mn-lt"/>
                <a:ea typeface="+mn-ea"/>
                <a:cs typeface="+mn-ea"/>
                <a:sym typeface="+mn-lt"/>
              </a:rPr>
              <a:t>吉林省松江汇智科技有限公司建设项目竣工环境保护验收</a:t>
            </a:r>
            <a:endParaRPr lang="zh-CN" altLang="en-US" sz="800" b="1" dirty="0">
              <a:solidFill>
                <a:schemeClr val="accent4"/>
              </a:solidFill>
              <a:latin typeface="+mn-lt"/>
              <a:ea typeface="+mn-ea"/>
              <a:cs typeface="+mn-ea"/>
              <a:sym typeface="+mn-lt"/>
            </a:endParaRPr>
          </a:p>
          <a:p>
            <a:pPr algn="l" eaLnBrk="1" hangingPunct="1"/>
            <a:endParaRPr lang="zh-CN" altLang="en-US" sz="800" b="1" dirty="0">
              <a:solidFill>
                <a:schemeClr val="accent4"/>
              </a:solidFill>
              <a:latin typeface="+mn-lt"/>
              <a:ea typeface="+mn-ea"/>
              <a:cs typeface="+mn-ea"/>
              <a:sym typeface="+mn-lt"/>
            </a:endParaRPr>
          </a:p>
        </p:txBody>
      </p:sp>
      <p:sp>
        <p:nvSpPr>
          <p:cNvPr id="10" name="矩形 9"/>
          <p:cNvSpPr/>
          <p:nvPr/>
        </p:nvSpPr>
        <p:spPr>
          <a:xfrm>
            <a:off x="7087235" y="5980430"/>
            <a:ext cx="1824355" cy="871220"/>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6" name="矩形 15"/>
          <p:cNvSpPr/>
          <p:nvPr/>
        </p:nvSpPr>
        <p:spPr>
          <a:xfrm>
            <a:off x="7591425" y="5980430"/>
            <a:ext cx="1824355" cy="87122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 name="矩形 16"/>
          <p:cNvSpPr/>
          <p:nvPr/>
        </p:nvSpPr>
        <p:spPr>
          <a:xfrm>
            <a:off x="8095615" y="5980430"/>
            <a:ext cx="1824355" cy="87122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a:solidFill>
                  <a:schemeClr val="bg1"/>
                </a:solidFill>
                <a:cs typeface="+mn-ea"/>
                <a:sym typeface="+mn-lt"/>
              </a:rPr>
              <a:t>7</a:t>
            </a:r>
            <a:endParaRPr lang="en-US" altLang="zh-CN" sz="2000">
              <a:solidFill>
                <a:schemeClr val="bg1"/>
              </a:solidFill>
              <a:cs typeface="+mn-ea"/>
              <a:sym typeface="+mn-lt"/>
            </a:endParaRPr>
          </a:p>
        </p:txBody>
      </p:sp>
    </p:spTree>
  </p:cSld>
  <p:clrMapOvr>
    <a:masterClrMapping/>
  </p:clrMapOvr>
  <p:transition spd="slow" advTm="3000">
    <p:push dir="u"/>
  </p:transition>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0"/>
  <p:tag name="KSO_WM_UNIT_ID" val="_16*i*0"/>
  <p:tag name="KSO_WM_UNIT_LAYERLEVEL" val="1"/>
  <p:tag name="KSO_WM_TAG_VERSION" val="1.0"/>
  <p:tag name="KSO_WM_BEAUTIFY_FLAG" val="#wm#"/>
  <p:tag name="KSO_WM_SLIDE_BK_DARK_LIGHT" val="2"/>
  <p:tag name="KSO_WM_UNIT_BK_DARK_LIGHT" val="2"/>
</p:tagLst>
</file>

<file path=ppt/tags/tag10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Lst>
</file>

<file path=ppt/tags/tag1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0"/>
  <p:tag name="KSO_WM_UNIT_ID" val="_18*i*0"/>
  <p:tag name="KSO_WM_UNIT_LAYERLEVEL" val="1"/>
  <p:tag name="KSO_WM_TAG_VERSION" val="1.0"/>
  <p:tag name="KSO_WM_BEAUTIFY_FLAG" val="#wm#"/>
  <p:tag name="KSO_WM_SLIDE_BK_DARK_LIGHT" val="2"/>
  <p:tag name="KSO_WM_UNIT_BK_DARK_LIGHT" val="2"/>
</p:tagLst>
</file>

<file path=ppt/tags/tag1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9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9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TAG_VERSION" val="1.0"/>
  <p:tag name="KSO_WM_BEAUTIFY_FLAG" val="#wm#"/>
  <p:tag name="KSO_WM_TEMPLATE_CATEGORY" val="custom"/>
  <p:tag name="KSO_WM_TEMPLATE_INDEX" val="20204691"/>
  <p:tag name="KSO_WM_TEMPLATE_SUBCATEGORY" val="0"/>
  <p:tag name="KSO_WM_TEMPLATE_MASTER_TYPE" val="1"/>
  <p:tag name="KSO_WM_TEMPLATE_COLOR_TYPE" val="1"/>
  <p:tag name="KSO_WM_TEMPLATE_MASTER_THUMB_INDEX" val="12"/>
  <p:tag name="KSO_WM_TEMPLATE_THUMBS_INDEX" val="1、4、6、7、8、9、11、12、13、14、15、16、17、20、25、29、32、33"/>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32"/>
  <p:tag name="KSO_WM_UNIT_TYPE" val="b"/>
  <p:tag name="KSO_WM_UNIT_INDEX" val="1"/>
  <p:tag name="KSO_WM_UNIT_PRESET_TEXT" val="单击此处添加副标题内容"/>
  <p:tag name="KSO_WM_TEMPLATE_CATEGORY" val="custom"/>
  <p:tag name="KSO_WM_TEMPLATE_INDEX" val="20204691"/>
  <p:tag name="KSO_WM_UNIT_ID" val="custom20204691_34*b*1"/>
  <p:tag name="KSO_WM_UNIT_ISNUMDGMTITLE" val="0"/>
</p:tagLst>
</file>

<file path=ppt/tags/tag143.xml><?xml version="1.0" encoding="utf-8"?>
<p:tagLst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谢谢聆听"/>
  <p:tag name="KSO_WM_TEMPLATE_CATEGORY" val="custom"/>
  <p:tag name="KSO_WM_TEMPLATE_INDEX" val="20204691"/>
  <p:tag name="KSO_WM_UNIT_ID" val="custom20204691_34*a*1"/>
  <p:tag name="KSO_WM_UNIT_ISNUMDGMTITLE" val="0"/>
</p:tagLst>
</file>

<file path=ppt/tags/tag144.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34"/>
  <p:tag name="KSO_WM_TAG_VERSION" val="1.0"/>
  <p:tag name="KSO_WM_SLIDE_LAYOUT" val="a_b"/>
  <p:tag name="KSO_WM_SLIDE_LAYOUT_CNT" val="1_1"/>
  <p:tag name="KSO_WM_TEMPLATE_MASTER_TYPE" val="1"/>
  <p:tag name="KSO_WM_TEMPLATE_COLOR_TYPE" val="1"/>
  <p:tag name="KSO_WM_TEMPLATE_CATEGORY" val="custom"/>
  <p:tag name="KSO_WM_TEMPLATE_INDEX" val="20204691"/>
  <p:tag name="KSO_WM_SLIDE_ID" val="custom20204691_34"/>
</p:tagLst>
</file>

<file path=ppt/tags/tag145.xml><?xml version="1.0" encoding="utf-8"?>
<p:tagLst xmlns:p="http://schemas.openxmlformats.org/presentationml/2006/main">
  <p:tag name="ISPRING_PRESENTATION_TITLE" val="蓝色大气公司简介企业文化产品宣传PPT模板"/>
  <p:tag name="ISPRING_SCORM_RATE_SLIDES" val="0"/>
  <p:tag name="ISPRING_SCORM_RATE_QUIZZES" val="0"/>
  <p:tag name="ISPRING_SCORM_PASSING_SCORE" val="0.000000"/>
  <p:tag name="ISPRING_ULTRA_SCORM_COURSE_ID" val="7C5B9468-1772-4BF8-9F3F-F54D8CC1D6E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E:\1.30修改\75839"/>
  <p:tag name="ISPRING_FIRST_PUBLISH"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0"/>
  <p:tag name="KSO_WM_UNIT_ID" val="_13*i*0"/>
  <p:tag name="KSO_WM_UNIT_LAYERLEVEL" val="1"/>
  <p:tag name="KSO_WM_TAG_VERSION" val="1.0"/>
  <p:tag name="KSO_WM_BEAUTIFY_FLAG" val="#wm#"/>
  <p:tag name="KSO_WM_SLIDE_BK_DARK_LIGHT" val="2"/>
  <p:tag name="KSO_WM_UNIT_BK_DARK_LIGHT" val="2"/>
</p:tagLst>
</file>

<file path=ppt/tags/tag8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0"/>
  <p:tag name="KSO_WM_UNIT_ID" val="_14*i*0"/>
  <p:tag name="KSO_WM_UNIT_LAYERLEVEL" val="1"/>
  <p:tag name="KSO_WM_TAG_VERSION" val="1.0"/>
  <p:tag name="KSO_WM_BEAUTIFY_FLAG" val="#wm#"/>
  <p:tag name="KSO_WM_SLIDE_BK_DARK_LIGHT" val="2"/>
  <p:tag name="KSO_WM_UNIT_BK_DARK_LIGHT" val="2"/>
</p:tagLst>
</file>

<file path=ppt/tags/tag9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Lst>
</file>

<file path=ppt/theme/theme1.xml><?xml version="1.0" encoding="utf-8"?>
<a:theme xmlns:a="http://schemas.openxmlformats.org/drawingml/2006/main" name="Office 主题​​">
  <a:themeElements>
    <a:clrScheme name="自定义 24">
      <a:dk1>
        <a:sysClr val="windowText" lastClr="000000"/>
      </a:dk1>
      <a:lt1>
        <a:sysClr val="window" lastClr="FFFFFF"/>
      </a:lt1>
      <a:dk2>
        <a:srgbClr val="1F497D"/>
      </a:dk2>
      <a:lt2>
        <a:srgbClr val="FFFFFF"/>
      </a:lt2>
      <a:accent1>
        <a:srgbClr val="005DA2"/>
      </a:accent1>
      <a:accent2>
        <a:srgbClr val="C4C7CB"/>
      </a:accent2>
      <a:accent3>
        <a:srgbClr val="5D626A"/>
      </a:accent3>
      <a:accent4>
        <a:srgbClr val="548DD4"/>
      </a:accent4>
      <a:accent5>
        <a:srgbClr val="7F7F7F"/>
      </a:accent5>
      <a:accent6>
        <a:srgbClr val="7F7F7F"/>
      </a:accent6>
      <a:hlink>
        <a:srgbClr val="17365D"/>
      </a:hlink>
      <a:folHlink>
        <a:srgbClr val="548DD4"/>
      </a:folHlink>
    </a:clrScheme>
    <a:fontScheme name="xyzreri5">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AEDEF"/>
      </a:dk2>
      <a:lt2>
        <a:srgbClr val="FBFCFC"/>
      </a:lt2>
      <a:accent1>
        <a:srgbClr val="61AAD6"/>
      </a:accent1>
      <a:accent2>
        <a:srgbClr val="4EAAA3"/>
      </a:accent2>
      <a:accent3>
        <a:srgbClr val="659F6B"/>
      </a:accent3>
      <a:accent4>
        <a:srgbClr val="968A4C"/>
      </a:accent4>
      <a:accent5>
        <a:srgbClr val="C8714E"/>
      </a:accent5>
      <a:accent6>
        <a:srgbClr val="D66170"/>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4431</Words>
  <Application>WPS 演示</Application>
  <PresentationFormat>全屏显示(16:9)</PresentationFormat>
  <Paragraphs>301</Paragraphs>
  <Slides>11</Slides>
  <Notes>32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11</vt:i4>
      </vt:variant>
    </vt:vector>
  </HeadingPairs>
  <TitlesOfParts>
    <vt:vector size="29" baseType="lpstr">
      <vt:lpstr>Arial</vt:lpstr>
      <vt:lpstr>宋体</vt:lpstr>
      <vt:lpstr>Wingdings</vt:lpstr>
      <vt:lpstr>Agency FB</vt:lpstr>
      <vt:lpstr>华文宋体</vt:lpstr>
      <vt:lpstr>方正准圆简体</vt:lpstr>
      <vt:lpstr>微软雅黑</vt:lpstr>
      <vt:lpstr>汉仪旗黑-85S</vt:lpstr>
      <vt:lpstr>黑体</vt:lpstr>
      <vt:lpstr>Times New Roman</vt:lpstr>
      <vt:lpstr>Calibri</vt:lpstr>
      <vt:lpstr>Arial Narrow</vt:lpstr>
      <vt:lpstr>Arial</vt:lpstr>
      <vt:lpstr>字魂59号-创粗黑</vt:lpstr>
      <vt:lpstr>Arial Unicode MS</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吉林省卓月环境工程有限公司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蓝色大气公司简介企业文化产品宣传PPT模板</dc:title>
  <dc:creator>Administrator</dc:creator>
  <cp:lastModifiedBy>ww</cp:lastModifiedBy>
  <cp:revision>137</cp:revision>
  <dcterms:created xsi:type="dcterms:W3CDTF">2017-04-16T13:53:00Z</dcterms:created>
  <dcterms:modified xsi:type="dcterms:W3CDTF">2025-02-25T04:01:33Z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E69B0BD8D75549A0A091C46C9403B59B_12</vt:lpwstr>
  </property>
</Properties>
</file>